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97" r:id="rId6"/>
    <p:sldId id="298" r:id="rId7"/>
    <p:sldId id="260" r:id="rId8"/>
    <p:sldId id="261" r:id="rId9"/>
    <p:sldId id="299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9144000" cy="5143500" type="screen16x9"/>
  <p:notesSz cx="6858000" cy="9144000"/>
  <p:embeddedFontLst>
    <p:embeddedFont>
      <p:font typeface="Bellota Text" panose="020B0604020202020204" charset="0"/>
      <p:regular r:id="rId20"/>
      <p:bold r:id="rId21"/>
      <p:italic r:id="rId22"/>
      <p:boldItalic r:id="rId23"/>
    </p:embeddedFont>
    <p:embeddedFont>
      <p:font typeface="Jost" panose="020B0604020202020204" charset="0"/>
      <p:regular r:id="rId24"/>
      <p:bold r:id="rId25"/>
      <p:italic r:id="rId26"/>
      <p:boldItalic r:id="rId27"/>
    </p:embeddedFont>
    <p:embeddedFont>
      <p:font typeface="Nunito Light" pitchFamily="2" charset="0"/>
      <p:regular r:id="rId28"/>
      <p: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Raleway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62D59A-BE2D-4B4F-B37E-F859F48ACFD7}">
  <a:tblStyle styleId="{C162D59A-BE2D-4B4F-B37E-F859F48ACF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2859AEA-1375-4164-9FBE-0DB335FB564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6978C3E-D721-4A2E-A5F8-0CEC3275B1AA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45" autoAdjust="0"/>
    <p:restoredTop sz="96340" autoAdjust="0"/>
  </p:normalViewPr>
  <p:slideViewPr>
    <p:cSldViewPr snapToGrid="0">
      <p:cViewPr varScale="1">
        <p:scale>
          <a:sx n="150" d="100"/>
          <a:sy n="150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25d80b41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125d80b41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125d80b419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125d80b419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25d80b41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25d80b41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f18b49f31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f18b49f31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5cf395b49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5cf395b49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5cf395b49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5cf395b49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e3e3d52f1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e3e3d52f1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ff18b49f31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ff18b49f31_1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391c9262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391c9262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f18b49f31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f18b49f31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2933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2057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9357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 flipH="1">
            <a:off x="2901" y="0"/>
            <a:ext cx="9138196" cy="5145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643500" y="468450"/>
            <a:ext cx="7857000" cy="42066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505575" y="806400"/>
            <a:ext cx="3719700" cy="19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10675" y="3518825"/>
            <a:ext cx="1785000" cy="6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1018725" y="946900"/>
            <a:ext cx="3353100" cy="2203200"/>
          </a:xfrm>
          <a:prstGeom prst="roundRect">
            <a:avLst>
              <a:gd name="adj" fmla="val 29641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2901" y="0"/>
            <a:ext cx="9138196" cy="514829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1"/>
          <p:cNvSpPr/>
          <p:nvPr/>
        </p:nvSpPr>
        <p:spPr>
          <a:xfrm>
            <a:off x="643500" y="468450"/>
            <a:ext cx="7857000" cy="42066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2710800" y="738900"/>
            <a:ext cx="3722400" cy="85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 b="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ubTitle" idx="1"/>
          </p:nvPr>
        </p:nvSpPr>
        <p:spPr>
          <a:xfrm>
            <a:off x="2710800" y="1701250"/>
            <a:ext cx="3722400" cy="3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11"/>
          <p:cNvSpPr>
            <a:spLocks noGrp="1"/>
          </p:cNvSpPr>
          <p:nvPr>
            <p:ph type="pic" idx="2"/>
          </p:nvPr>
        </p:nvSpPr>
        <p:spPr>
          <a:xfrm>
            <a:off x="1304550" y="2367225"/>
            <a:ext cx="6640500" cy="1991700"/>
          </a:xfrm>
          <a:prstGeom prst="roundRect">
            <a:avLst>
              <a:gd name="adj" fmla="val 33933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/>
          </a:blip>
          <a:srcRect l="1058" t="1029" r="39"/>
          <a:stretch/>
        </p:blipFill>
        <p:spPr>
          <a:xfrm>
            <a:off x="2901" y="0"/>
            <a:ext cx="9138196" cy="514829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2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00636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" hasCustomPrompt="1"/>
          </p:nvPr>
        </p:nvSpPr>
        <p:spPr>
          <a:xfrm>
            <a:off x="3478500" y="132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3478500" y="300636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6" hasCustomPrompt="1"/>
          </p:nvPr>
        </p:nvSpPr>
        <p:spPr>
          <a:xfrm>
            <a:off x="6237000" y="132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6237000" y="300636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720000" y="1824400"/>
            <a:ext cx="21870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8"/>
          </p:nvPr>
        </p:nvSpPr>
        <p:spPr>
          <a:xfrm>
            <a:off x="3478500" y="1824400"/>
            <a:ext cx="21870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9"/>
          </p:nvPr>
        </p:nvSpPr>
        <p:spPr>
          <a:xfrm>
            <a:off x="6237000" y="1824400"/>
            <a:ext cx="21870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3"/>
          </p:nvPr>
        </p:nvSpPr>
        <p:spPr>
          <a:xfrm>
            <a:off x="720000" y="3510025"/>
            <a:ext cx="21870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4"/>
          </p:nvPr>
        </p:nvSpPr>
        <p:spPr>
          <a:xfrm>
            <a:off x="3478500" y="3510025"/>
            <a:ext cx="21870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5"/>
          </p:nvPr>
        </p:nvSpPr>
        <p:spPr>
          <a:xfrm>
            <a:off x="6237000" y="3510025"/>
            <a:ext cx="21870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4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 flipH="1">
            <a:off x="2901" y="0"/>
            <a:ext cx="9138196" cy="514589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1" name="Google Shape;81;p14"/>
          <p:cNvSpPr>
            <a:spLocks noGrp="1"/>
          </p:cNvSpPr>
          <p:nvPr>
            <p:ph type="pic" idx="2"/>
          </p:nvPr>
        </p:nvSpPr>
        <p:spPr>
          <a:xfrm>
            <a:off x="886825" y="622150"/>
            <a:ext cx="1960800" cy="196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2" name="Google Shape;82;p14"/>
          <p:cNvSpPr>
            <a:spLocks noGrp="1"/>
          </p:cNvSpPr>
          <p:nvPr>
            <p:ph type="pic" idx="3"/>
          </p:nvPr>
        </p:nvSpPr>
        <p:spPr>
          <a:xfrm>
            <a:off x="2904575" y="622150"/>
            <a:ext cx="1960800" cy="196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3" name="Google Shape;83;p14"/>
          <p:cNvSpPr>
            <a:spLocks noGrp="1"/>
          </p:cNvSpPr>
          <p:nvPr>
            <p:ph type="pic" idx="4"/>
          </p:nvPr>
        </p:nvSpPr>
        <p:spPr>
          <a:xfrm>
            <a:off x="886825" y="2651000"/>
            <a:ext cx="3978600" cy="1870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4" name="Google Shape;84;p14"/>
          <p:cNvSpPr txBox="1">
            <a:spLocks noGrp="1"/>
          </p:cNvSpPr>
          <p:nvPr>
            <p:ph type="subTitle" idx="1"/>
          </p:nvPr>
        </p:nvSpPr>
        <p:spPr>
          <a:xfrm>
            <a:off x="5444900" y="2527600"/>
            <a:ext cx="2511600" cy="13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5444900" y="1431100"/>
            <a:ext cx="2511600" cy="101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 rotWithShape="1">
          <a:blip r:embed="rId2">
            <a:alphaModFix/>
          </a:blip>
          <a:srcRect l="714" t="695" r="29"/>
          <a:stretch/>
        </p:blipFill>
        <p:spPr>
          <a:xfrm flipH="1">
            <a:off x="-1675" y="-2577"/>
            <a:ext cx="9142774" cy="51496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1"/>
          </p:nvPr>
        </p:nvSpPr>
        <p:spPr>
          <a:xfrm>
            <a:off x="714973" y="2519581"/>
            <a:ext cx="21804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2"/>
          </p:nvPr>
        </p:nvSpPr>
        <p:spPr>
          <a:xfrm>
            <a:off x="714975" y="2869123"/>
            <a:ext cx="2180400" cy="14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3"/>
          </p:nvPr>
        </p:nvSpPr>
        <p:spPr>
          <a:xfrm>
            <a:off x="3481788" y="2869123"/>
            <a:ext cx="2180400" cy="14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4"/>
          </p:nvPr>
        </p:nvSpPr>
        <p:spPr>
          <a:xfrm>
            <a:off x="6248626" y="2869123"/>
            <a:ext cx="2180400" cy="14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5"/>
          </p:nvPr>
        </p:nvSpPr>
        <p:spPr>
          <a:xfrm>
            <a:off x="3481788" y="2519581"/>
            <a:ext cx="21804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6"/>
          </p:nvPr>
        </p:nvSpPr>
        <p:spPr>
          <a:xfrm>
            <a:off x="6248627" y="2519581"/>
            <a:ext cx="21804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9"/>
          <p:cNvPicPr preferRelativeResize="0"/>
          <p:nvPr/>
        </p:nvPicPr>
        <p:blipFill rotWithShape="1">
          <a:blip r:embed="rId2">
            <a:alphaModFix/>
          </a:blip>
          <a:srcRect l="1058" t="1029" r="39"/>
          <a:stretch/>
        </p:blipFill>
        <p:spPr>
          <a:xfrm>
            <a:off x="2901" y="0"/>
            <a:ext cx="9138196" cy="514829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1"/>
          </p:nvPr>
        </p:nvSpPr>
        <p:spPr>
          <a:xfrm>
            <a:off x="1163725" y="1306475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2"/>
          </p:nvPr>
        </p:nvSpPr>
        <p:spPr>
          <a:xfrm>
            <a:off x="1163726" y="1679975"/>
            <a:ext cx="2967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3"/>
          </p:nvPr>
        </p:nvSpPr>
        <p:spPr>
          <a:xfrm>
            <a:off x="5013252" y="1679975"/>
            <a:ext cx="2967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4"/>
          </p:nvPr>
        </p:nvSpPr>
        <p:spPr>
          <a:xfrm>
            <a:off x="1163725" y="3330450"/>
            <a:ext cx="2967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5"/>
          </p:nvPr>
        </p:nvSpPr>
        <p:spPr>
          <a:xfrm>
            <a:off x="5013252" y="3330450"/>
            <a:ext cx="29670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ubTitle" idx="6"/>
          </p:nvPr>
        </p:nvSpPr>
        <p:spPr>
          <a:xfrm>
            <a:off x="1163725" y="2956950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ubTitle" idx="7"/>
          </p:nvPr>
        </p:nvSpPr>
        <p:spPr>
          <a:xfrm>
            <a:off x="5013250" y="1306475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8"/>
          </p:nvPr>
        </p:nvSpPr>
        <p:spPr>
          <a:xfrm>
            <a:off x="5013250" y="2956950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/>
          <p:cNvPicPr preferRelativeResize="0"/>
          <p:nvPr/>
        </p:nvPicPr>
        <p:blipFill rotWithShape="1">
          <a:blip r:embed="rId2">
            <a:alphaModFix/>
          </a:blip>
          <a:srcRect l="49" r="39"/>
          <a:stretch/>
        </p:blipFill>
        <p:spPr>
          <a:xfrm flipH="1">
            <a:off x="2901" y="0"/>
            <a:ext cx="9138196" cy="5149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1"/>
          </p:nvPr>
        </p:nvSpPr>
        <p:spPr>
          <a:xfrm>
            <a:off x="722572" y="167029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2"/>
          </p:nvPr>
        </p:nvSpPr>
        <p:spPr>
          <a:xfrm>
            <a:off x="3345499" y="1670290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3"/>
          </p:nvPr>
        </p:nvSpPr>
        <p:spPr>
          <a:xfrm>
            <a:off x="5968427" y="1670290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subTitle" idx="4"/>
          </p:nvPr>
        </p:nvSpPr>
        <p:spPr>
          <a:xfrm>
            <a:off x="722572" y="3342329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subTitle" idx="5"/>
          </p:nvPr>
        </p:nvSpPr>
        <p:spPr>
          <a:xfrm>
            <a:off x="3345499" y="3342329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6"/>
          </p:nvPr>
        </p:nvSpPr>
        <p:spPr>
          <a:xfrm>
            <a:off x="5968427" y="3342329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7"/>
          </p:nvPr>
        </p:nvSpPr>
        <p:spPr>
          <a:xfrm>
            <a:off x="722572" y="1281523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subTitle" idx="8"/>
          </p:nvPr>
        </p:nvSpPr>
        <p:spPr>
          <a:xfrm>
            <a:off x="3345499" y="1281523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subTitle" idx="9"/>
          </p:nvPr>
        </p:nvSpPr>
        <p:spPr>
          <a:xfrm>
            <a:off x="5968427" y="1281523"/>
            <a:ext cx="24597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subTitle" idx="13"/>
          </p:nvPr>
        </p:nvSpPr>
        <p:spPr>
          <a:xfrm>
            <a:off x="722572" y="29490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14"/>
          </p:nvPr>
        </p:nvSpPr>
        <p:spPr>
          <a:xfrm>
            <a:off x="3344224" y="29490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5"/>
          </p:nvPr>
        </p:nvSpPr>
        <p:spPr>
          <a:xfrm>
            <a:off x="5965877" y="2949050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>
            <a:off x="2901" y="0"/>
            <a:ext cx="9138196" cy="5145897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" name="Google Shape;14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 rotWithShape="1">
          <a:blip r:embed="rId2">
            <a:alphaModFix/>
          </a:blip>
          <a:srcRect l="1058" t="1039" r="29"/>
          <a:stretch/>
        </p:blipFill>
        <p:spPr>
          <a:xfrm>
            <a:off x="2901" y="0"/>
            <a:ext cx="9138196" cy="5147096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5"/>
          <p:cNvPicPr preferRelativeResize="0"/>
          <p:nvPr/>
        </p:nvPicPr>
        <p:blipFill rotWithShape="1">
          <a:blip r:embed="rId2">
            <a:alphaModFix/>
          </a:blip>
          <a:srcRect l="49" r="49"/>
          <a:stretch/>
        </p:blipFill>
        <p:spPr>
          <a:xfrm>
            <a:off x="2901" y="0"/>
            <a:ext cx="9138196" cy="514557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/>
          <p:nvPr/>
        </p:nvSpPr>
        <p:spPr>
          <a:xfrm>
            <a:off x="643500" y="186900"/>
            <a:ext cx="7857000" cy="47697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2901" y="0"/>
            <a:ext cx="9138196" cy="514829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643500" y="468450"/>
            <a:ext cx="7857000" cy="42066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400425" y="2433025"/>
            <a:ext cx="3528900" cy="18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6839425" y="995226"/>
            <a:ext cx="1089900" cy="102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 flipH="1">
            <a:off x="996875" y="848700"/>
            <a:ext cx="3353100" cy="3446100"/>
          </a:xfrm>
          <a:prstGeom prst="roundRect">
            <a:avLst>
              <a:gd name="adj" fmla="val 19769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6"/>
          <p:cNvPicPr preferRelativeResize="0"/>
          <p:nvPr/>
        </p:nvPicPr>
        <p:blipFill rotWithShape="1">
          <a:blip r:embed="rId2">
            <a:alphaModFix/>
          </a:blip>
          <a:srcRect l="39" r="29"/>
          <a:stretch/>
        </p:blipFill>
        <p:spPr>
          <a:xfrm flipH="1">
            <a:off x="2901" y="0"/>
            <a:ext cx="9138196" cy="514404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6"/>
          <p:cNvSpPr/>
          <p:nvPr/>
        </p:nvSpPr>
        <p:spPr>
          <a:xfrm>
            <a:off x="409350" y="462900"/>
            <a:ext cx="8325300" cy="42177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l="39" r="39"/>
          <a:stretch/>
        </p:blipFill>
        <p:spPr>
          <a:xfrm>
            <a:off x="2901" y="0"/>
            <a:ext cx="9138196" cy="514437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>
            <a:off x="2901" y="0"/>
            <a:ext cx="9138196" cy="514589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1167439" y="2435500"/>
            <a:ext cx="3154200" cy="50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4822364" y="2435500"/>
            <a:ext cx="3154200" cy="50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167425" y="2871725"/>
            <a:ext cx="3154200" cy="11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4822350" y="2871725"/>
            <a:ext cx="3154200" cy="11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 l="714" t="695" r="29"/>
          <a:stretch/>
        </p:blipFill>
        <p:spPr>
          <a:xfrm>
            <a:off x="-1675" y="-2577"/>
            <a:ext cx="9142774" cy="5149676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 rotWithShape="1">
          <a:blip r:embed="rId2">
            <a:alphaModFix/>
          </a:blip>
          <a:srcRect l="49" r="39"/>
          <a:stretch/>
        </p:blipFill>
        <p:spPr>
          <a:xfrm>
            <a:off x="2901" y="0"/>
            <a:ext cx="9138196" cy="5149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/>
          <p:nvPr/>
        </p:nvSpPr>
        <p:spPr>
          <a:xfrm>
            <a:off x="496050" y="265350"/>
            <a:ext cx="8151900" cy="46128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" name="Google Shape;40;p7"/>
          <p:cNvSpPr>
            <a:spLocks noGrp="1"/>
          </p:cNvSpPr>
          <p:nvPr>
            <p:ph type="pic" idx="2"/>
          </p:nvPr>
        </p:nvSpPr>
        <p:spPr>
          <a:xfrm flipH="1">
            <a:off x="5465350" y="535025"/>
            <a:ext cx="2963400" cy="4073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80275" y="1226850"/>
            <a:ext cx="4244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80275" y="1857725"/>
            <a:ext cx="4244400" cy="21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t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8"/>
          <p:cNvPicPr preferRelativeResize="0"/>
          <p:nvPr/>
        </p:nvPicPr>
        <p:blipFill rotWithShape="1">
          <a:blip r:embed="rId2">
            <a:alphaModFix/>
          </a:blip>
          <a:srcRect l="59" r="69"/>
          <a:stretch/>
        </p:blipFill>
        <p:spPr>
          <a:xfrm>
            <a:off x="2901" y="0"/>
            <a:ext cx="9138196" cy="514677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8"/>
          <p:cNvSpPr/>
          <p:nvPr/>
        </p:nvSpPr>
        <p:spPr>
          <a:xfrm>
            <a:off x="643500" y="468450"/>
            <a:ext cx="7857000" cy="42066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2901" y="0"/>
            <a:ext cx="9138196" cy="514829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/>
          <p:nvPr/>
        </p:nvSpPr>
        <p:spPr>
          <a:xfrm>
            <a:off x="643500" y="468450"/>
            <a:ext cx="7857000" cy="4206600"/>
          </a:xfrm>
          <a:prstGeom prst="roundRect">
            <a:avLst>
              <a:gd name="adj" fmla="val 16667"/>
            </a:avLst>
          </a:prstGeom>
          <a:solidFill>
            <a:srgbClr val="EEEEEE">
              <a:alpha val="66460"/>
            </a:srgbClr>
          </a:solidFill>
          <a:ln>
            <a:noFill/>
          </a:ln>
          <a:effectLst>
            <a:outerShdw blurRad="114300" dist="19050" algn="bl" rotWithShape="0">
              <a:schemeClr val="dk1">
                <a:alpha val="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720000" y="4171000"/>
            <a:ext cx="7704000" cy="4377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●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○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■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●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○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■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●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○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t"/>
              <a:buChar char="■"/>
              <a:defRPr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3" r:id="rId14"/>
    <p:sldLayoutId id="2147483665" r:id="rId15"/>
    <p:sldLayoutId id="2147483666" r:id="rId16"/>
    <p:sldLayoutId id="2147483667" r:id="rId17"/>
    <p:sldLayoutId id="2147483668" r:id="rId18"/>
    <p:sldLayoutId id="2147483671" r:id="rId19"/>
    <p:sldLayoutId id="2147483672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4.png"/><Relationship Id="rId5" Type="http://schemas.openxmlformats.org/officeDocument/2006/relationships/image" Target="../media/image14.png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drive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5213" r="20534" b="2022"/>
          <a:stretch/>
        </p:blipFill>
        <p:spPr>
          <a:xfrm>
            <a:off x="1018725" y="946900"/>
            <a:ext cx="3353100" cy="2203200"/>
          </a:xfrm>
          <a:prstGeom prst="roundRect">
            <a:avLst>
              <a:gd name="adj" fmla="val 31139"/>
            </a:avLst>
          </a:prstGeom>
        </p:spPr>
      </p:pic>
      <p:sp>
        <p:nvSpPr>
          <p:cNvPr id="180" name="Google Shape;180;p30"/>
          <p:cNvSpPr txBox="1">
            <a:spLocks noGrp="1"/>
          </p:cNvSpPr>
          <p:nvPr>
            <p:ph type="ctrTitle"/>
          </p:nvPr>
        </p:nvSpPr>
        <p:spPr>
          <a:xfrm>
            <a:off x="4279900" y="1781450"/>
            <a:ext cx="4072375" cy="19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Mavzu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hizmatlar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haqida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hizmat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o'zi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nima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Bepul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hamda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pullik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hizmatlar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bilan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tanishuv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hizmatdan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ro'yxatdan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o'tish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hamda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ular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ustida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amallar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 file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yuklash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taxrirlash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o'chirish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).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1" name="Google Shape;181;p30"/>
          <p:cNvSpPr txBox="1">
            <a:spLocks noGrp="1"/>
          </p:cNvSpPr>
          <p:nvPr>
            <p:ph type="subTitle" idx="1"/>
          </p:nvPr>
        </p:nvSpPr>
        <p:spPr>
          <a:xfrm>
            <a:off x="961475" y="3540800"/>
            <a:ext cx="1785000" cy="6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Suyunov Husan</a:t>
            </a:r>
            <a:endParaRPr dirty="0"/>
          </a:p>
        </p:txBody>
      </p:sp>
      <p:cxnSp>
        <p:nvCxnSpPr>
          <p:cNvPr id="182" name="Google Shape;182;p30"/>
          <p:cNvCxnSpPr>
            <a:stCxn id="181" idx="3"/>
          </p:cNvCxnSpPr>
          <p:nvPr/>
        </p:nvCxnSpPr>
        <p:spPr>
          <a:xfrm>
            <a:off x="2746475" y="3868700"/>
            <a:ext cx="552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/>
      <p:bldP spid="181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Bepul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hamda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pullik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hizmatlar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bilan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tanishuv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0" name="Google Shape;250;p36"/>
          <p:cNvSpPr/>
          <p:nvPr/>
        </p:nvSpPr>
        <p:spPr>
          <a:xfrm>
            <a:off x="768353" y="548938"/>
            <a:ext cx="450205" cy="321912"/>
          </a:xfrm>
          <a:custGeom>
            <a:avLst/>
            <a:gdLst/>
            <a:ahLst/>
            <a:cxnLst/>
            <a:rect l="l" t="t" r="r" b="b"/>
            <a:pathLst>
              <a:path w="958" h="685" extrusionOk="0">
                <a:moveTo>
                  <a:pt x="920" y="0"/>
                </a:moveTo>
                <a:cubicBezTo>
                  <a:pt x="913" y="0"/>
                  <a:pt x="907" y="2"/>
                  <a:pt x="901" y="5"/>
                </a:cubicBezTo>
                <a:cubicBezTo>
                  <a:pt x="895" y="8"/>
                  <a:pt x="891" y="13"/>
                  <a:pt x="887" y="18"/>
                </a:cubicBezTo>
                <a:cubicBezTo>
                  <a:pt x="884" y="24"/>
                  <a:pt x="882" y="31"/>
                  <a:pt x="882" y="37"/>
                </a:cubicBezTo>
                <a:lnTo>
                  <a:pt x="882" y="129"/>
                </a:lnTo>
                <a:cubicBezTo>
                  <a:pt x="864" y="119"/>
                  <a:pt x="843" y="114"/>
                  <a:pt x="822" y="114"/>
                </a:cubicBezTo>
                <a:lnTo>
                  <a:pt x="822" y="114"/>
                </a:lnTo>
                <a:lnTo>
                  <a:pt x="806" y="114"/>
                </a:lnTo>
                <a:cubicBezTo>
                  <a:pt x="804" y="99"/>
                  <a:pt x="799" y="84"/>
                  <a:pt x="791" y="70"/>
                </a:cubicBezTo>
                <a:cubicBezTo>
                  <a:pt x="781" y="52"/>
                  <a:pt x="767" y="38"/>
                  <a:pt x="749" y="28"/>
                </a:cubicBezTo>
                <a:cubicBezTo>
                  <a:pt x="731" y="17"/>
                  <a:pt x="711" y="12"/>
                  <a:pt x="691" y="12"/>
                </a:cubicBezTo>
                <a:lnTo>
                  <a:pt x="273" y="12"/>
                </a:lnTo>
                <a:lnTo>
                  <a:pt x="273" y="12"/>
                </a:lnTo>
                <a:cubicBezTo>
                  <a:pt x="252" y="12"/>
                  <a:pt x="233" y="18"/>
                  <a:pt x="215" y="28"/>
                </a:cubicBezTo>
                <a:cubicBezTo>
                  <a:pt x="198" y="39"/>
                  <a:pt x="182" y="52"/>
                  <a:pt x="172" y="70"/>
                </a:cubicBezTo>
                <a:cubicBezTo>
                  <a:pt x="164" y="84"/>
                  <a:pt x="159" y="99"/>
                  <a:pt x="157" y="114"/>
                </a:cubicBezTo>
                <a:lnTo>
                  <a:pt x="141" y="114"/>
                </a:lnTo>
                <a:cubicBezTo>
                  <a:pt x="139" y="114"/>
                  <a:pt x="137" y="114"/>
                  <a:pt x="135" y="114"/>
                </a:cubicBezTo>
                <a:cubicBezTo>
                  <a:pt x="111" y="114"/>
                  <a:pt x="88" y="120"/>
                  <a:pt x="67" y="132"/>
                </a:cubicBezTo>
                <a:cubicBezTo>
                  <a:pt x="47" y="144"/>
                  <a:pt x="30" y="162"/>
                  <a:pt x="18" y="182"/>
                </a:cubicBezTo>
                <a:cubicBezTo>
                  <a:pt x="6" y="203"/>
                  <a:pt x="0" y="225"/>
                  <a:pt x="0" y="249"/>
                </a:cubicBezTo>
                <a:cubicBezTo>
                  <a:pt x="0" y="273"/>
                  <a:pt x="6" y="297"/>
                  <a:pt x="18" y="317"/>
                </a:cubicBezTo>
                <a:cubicBezTo>
                  <a:pt x="30" y="338"/>
                  <a:pt x="47" y="354"/>
                  <a:pt x="67" y="366"/>
                </a:cubicBezTo>
                <a:cubicBezTo>
                  <a:pt x="88" y="378"/>
                  <a:pt x="111" y="384"/>
                  <a:pt x="135" y="384"/>
                </a:cubicBezTo>
                <a:cubicBezTo>
                  <a:pt x="137" y="384"/>
                  <a:pt x="139" y="384"/>
                  <a:pt x="141" y="384"/>
                </a:cubicBezTo>
                <a:lnTo>
                  <a:pt x="157" y="384"/>
                </a:lnTo>
                <a:cubicBezTo>
                  <a:pt x="159" y="403"/>
                  <a:pt x="166" y="421"/>
                  <a:pt x="175" y="438"/>
                </a:cubicBezTo>
                <a:cubicBezTo>
                  <a:pt x="188" y="461"/>
                  <a:pt x="207" y="480"/>
                  <a:pt x="230" y="493"/>
                </a:cubicBezTo>
                <a:cubicBezTo>
                  <a:pt x="253" y="506"/>
                  <a:pt x="279" y="513"/>
                  <a:pt x="305" y="513"/>
                </a:cubicBezTo>
                <a:lnTo>
                  <a:pt x="405" y="513"/>
                </a:lnTo>
                <a:cubicBezTo>
                  <a:pt x="412" y="513"/>
                  <a:pt x="419" y="511"/>
                  <a:pt x="424" y="508"/>
                </a:cubicBezTo>
                <a:cubicBezTo>
                  <a:pt x="430" y="505"/>
                  <a:pt x="434" y="500"/>
                  <a:pt x="437" y="494"/>
                </a:cubicBezTo>
                <a:cubicBezTo>
                  <a:pt x="440" y="489"/>
                  <a:pt x="442" y="482"/>
                  <a:pt x="442" y="476"/>
                </a:cubicBezTo>
                <a:lnTo>
                  <a:pt x="442" y="473"/>
                </a:lnTo>
                <a:cubicBezTo>
                  <a:pt x="442" y="466"/>
                  <a:pt x="445" y="459"/>
                  <a:pt x="448" y="453"/>
                </a:cubicBezTo>
                <a:cubicBezTo>
                  <a:pt x="452" y="447"/>
                  <a:pt x="456" y="443"/>
                  <a:pt x="462" y="439"/>
                </a:cubicBezTo>
                <a:cubicBezTo>
                  <a:pt x="468" y="436"/>
                  <a:pt x="475" y="433"/>
                  <a:pt x="482" y="433"/>
                </a:cubicBezTo>
                <a:cubicBezTo>
                  <a:pt x="489" y="433"/>
                  <a:pt x="496" y="436"/>
                  <a:pt x="502" y="439"/>
                </a:cubicBezTo>
                <a:cubicBezTo>
                  <a:pt x="508" y="443"/>
                  <a:pt x="513" y="447"/>
                  <a:pt x="516" y="453"/>
                </a:cubicBezTo>
                <a:cubicBezTo>
                  <a:pt x="520" y="459"/>
                  <a:pt x="522" y="466"/>
                  <a:pt x="522" y="473"/>
                </a:cubicBezTo>
                <a:lnTo>
                  <a:pt x="522" y="476"/>
                </a:lnTo>
                <a:cubicBezTo>
                  <a:pt x="522" y="482"/>
                  <a:pt x="523" y="489"/>
                  <a:pt x="527" y="494"/>
                </a:cubicBezTo>
                <a:cubicBezTo>
                  <a:pt x="530" y="500"/>
                  <a:pt x="535" y="505"/>
                  <a:pt x="540" y="508"/>
                </a:cubicBezTo>
                <a:cubicBezTo>
                  <a:pt x="546" y="512"/>
                  <a:pt x="552" y="513"/>
                  <a:pt x="559" y="513"/>
                </a:cubicBezTo>
                <a:lnTo>
                  <a:pt x="559" y="513"/>
                </a:lnTo>
                <a:cubicBezTo>
                  <a:pt x="565" y="513"/>
                  <a:pt x="572" y="511"/>
                  <a:pt x="577" y="508"/>
                </a:cubicBezTo>
                <a:cubicBezTo>
                  <a:pt x="583" y="505"/>
                  <a:pt x="588" y="500"/>
                  <a:pt x="591" y="494"/>
                </a:cubicBezTo>
                <a:cubicBezTo>
                  <a:pt x="594" y="489"/>
                  <a:pt x="596" y="482"/>
                  <a:pt x="596" y="476"/>
                </a:cubicBezTo>
                <a:cubicBezTo>
                  <a:pt x="596" y="474"/>
                  <a:pt x="596" y="474"/>
                  <a:pt x="596" y="472"/>
                </a:cubicBezTo>
                <a:cubicBezTo>
                  <a:pt x="596" y="471"/>
                  <a:pt x="596" y="469"/>
                  <a:pt x="596" y="468"/>
                </a:cubicBezTo>
                <a:cubicBezTo>
                  <a:pt x="595" y="449"/>
                  <a:pt x="590" y="432"/>
                  <a:pt x="581" y="416"/>
                </a:cubicBezTo>
                <a:cubicBezTo>
                  <a:pt x="571" y="398"/>
                  <a:pt x="557" y="384"/>
                  <a:pt x="539" y="374"/>
                </a:cubicBezTo>
                <a:cubicBezTo>
                  <a:pt x="522" y="364"/>
                  <a:pt x="503" y="359"/>
                  <a:pt x="483" y="359"/>
                </a:cubicBezTo>
                <a:cubicBezTo>
                  <a:pt x="463" y="359"/>
                  <a:pt x="443" y="364"/>
                  <a:pt x="426" y="374"/>
                </a:cubicBezTo>
                <a:cubicBezTo>
                  <a:pt x="409" y="384"/>
                  <a:pt x="395" y="398"/>
                  <a:pt x="385" y="416"/>
                </a:cubicBezTo>
                <a:cubicBezTo>
                  <a:pt x="381" y="423"/>
                  <a:pt x="377" y="431"/>
                  <a:pt x="375" y="438"/>
                </a:cubicBezTo>
                <a:lnTo>
                  <a:pt x="307" y="438"/>
                </a:lnTo>
                <a:lnTo>
                  <a:pt x="306" y="438"/>
                </a:lnTo>
                <a:cubicBezTo>
                  <a:pt x="293" y="438"/>
                  <a:pt x="280" y="435"/>
                  <a:pt x="268" y="428"/>
                </a:cubicBezTo>
                <a:cubicBezTo>
                  <a:pt x="257" y="422"/>
                  <a:pt x="247" y="412"/>
                  <a:pt x="241" y="401"/>
                </a:cubicBezTo>
                <a:cubicBezTo>
                  <a:pt x="234" y="390"/>
                  <a:pt x="231" y="377"/>
                  <a:pt x="231" y="364"/>
                </a:cubicBezTo>
                <a:lnTo>
                  <a:pt x="231" y="129"/>
                </a:lnTo>
                <a:lnTo>
                  <a:pt x="231" y="128"/>
                </a:lnTo>
                <a:cubicBezTo>
                  <a:pt x="231" y="121"/>
                  <a:pt x="232" y="113"/>
                  <a:pt x="236" y="107"/>
                </a:cubicBezTo>
                <a:cubicBezTo>
                  <a:pt x="240" y="101"/>
                  <a:pt x="246" y="96"/>
                  <a:pt x="252" y="92"/>
                </a:cubicBezTo>
                <a:cubicBezTo>
                  <a:pt x="259" y="89"/>
                  <a:pt x="265" y="86"/>
                  <a:pt x="273" y="86"/>
                </a:cubicBezTo>
                <a:lnTo>
                  <a:pt x="273" y="86"/>
                </a:lnTo>
                <a:lnTo>
                  <a:pt x="691" y="86"/>
                </a:lnTo>
                <a:cubicBezTo>
                  <a:pt x="698" y="86"/>
                  <a:pt x="705" y="88"/>
                  <a:pt x="712" y="92"/>
                </a:cubicBezTo>
                <a:cubicBezTo>
                  <a:pt x="718" y="95"/>
                  <a:pt x="724" y="101"/>
                  <a:pt x="727" y="107"/>
                </a:cubicBezTo>
                <a:cubicBezTo>
                  <a:pt x="731" y="114"/>
                  <a:pt x="733" y="121"/>
                  <a:pt x="733" y="128"/>
                </a:cubicBezTo>
                <a:lnTo>
                  <a:pt x="733" y="364"/>
                </a:lnTo>
                <a:lnTo>
                  <a:pt x="733" y="364"/>
                </a:lnTo>
                <a:cubicBezTo>
                  <a:pt x="733" y="377"/>
                  <a:pt x="729" y="390"/>
                  <a:pt x="723" y="402"/>
                </a:cubicBezTo>
                <a:cubicBezTo>
                  <a:pt x="721" y="405"/>
                  <a:pt x="718" y="409"/>
                  <a:pt x="716" y="412"/>
                </a:cubicBezTo>
                <a:cubicBezTo>
                  <a:pt x="715" y="413"/>
                  <a:pt x="714" y="415"/>
                  <a:pt x="713" y="416"/>
                </a:cubicBezTo>
                <a:cubicBezTo>
                  <a:pt x="710" y="422"/>
                  <a:pt x="708" y="429"/>
                  <a:pt x="708" y="435"/>
                </a:cubicBezTo>
                <a:cubicBezTo>
                  <a:pt x="708" y="442"/>
                  <a:pt x="710" y="448"/>
                  <a:pt x="713" y="453"/>
                </a:cubicBezTo>
                <a:cubicBezTo>
                  <a:pt x="716" y="459"/>
                  <a:pt x="721" y="464"/>
                  <a:pt x="726" y="467"/>
                </a:cubicBezTo>
                <a:cubicBezTo>
                  <a:pt x="732" y="470"/>
                  <a:pt x="739" y="472"/>
                  <a:pt x="745" y="472"/>
                </a:cubicBezTo>
                <a:cubicBezTo>
                  <a:pt x="752" y="472"/>
                  <a:pt x="758" y="470"/>
                  <a:pt x="764" y="467"/>
                </a:cubicBezTo>
                <a:cubicBezTo>
                  <a:pt x="767" y="465"/>
                  <a:pt x="770" y="462"/>
                  <a:pt x="773" y="459"/>
                </a:cubicBezTo>
                <a:cubicBezTo>
                  <a:pt x="778" y="453"/>
                  <a:pt x="783" y="446"/>
                  <a:pt x="787" y="439"/>
                </a:cubicBezTo>
                <a:cubicBezTo>
                  <a:pt x="797" y="422"/>
                  <a:pt x="803" y="404"/>
                  <a:pt x="806" y="385"/>
                </a:cubicBezTo>
                <a:lnTo>
                  <a:pt x="822" y="385"/>
                </a:lnTo>
                <a:lnTo>
                  <a:pt x="823" y="385"/>
                </a:lnTo>
                <a:cubicBezTo>
                  <a:pt x="843" y="385"/>
                  <a:pt x="864" y="380"/>
                  <a:pt x="882" y="370"/>
                </a:cubicBezTo>
                <a:lnTo>
                  <a:pt x="882" y="501"/>
                </a:lnTo>
                <a:cubicBezTo>
                  <a:pt x="882" y="520"/>
                  <a:pt x="878" y="539"/>
                  <a:pt x="868" y="556"/>
                </a:cubicBezTo>
                <a:cubicBezTo>
                  <a:pt x="859" y="573"/>
                  <a:pt x="845" y="586"/>
                  <a:pt x="828" y="596"/>
                </a:cubicBezTo>
                <a:cubicBezTo>
                  <a:pt x="812" y="606"/>
                  <a:pt x="792" y="611"/>
                  <a:pt x="773" y="611"/>
                </a:cubicBezTo>
                <a:lnTo>
                  <a:pt x="544" y="611"/>
                </a:lnTo>
                <a:cubicBezTo>
                  <a:pt x="538" y="611"/>
                  <a:pt x="533" y="613"/>
                  <a:pt x="528" y="616"/>
                </a:cubicBezTo>
                <a:cubicBezTo>
                  <a:pt x="522" y="619"/>
                  <a:pt x="518" y="623"/>
                  <a:pt x="514" y="629"/>
                </a:cubicBezTo>
                <a:cubicBezTo>
                  <a:pt x="511" y="635"/>
                  <a:pt x="509" y="642"/>
                  <a:pt x="509" y="648"/>
                </a:cubicBezTo>
                <a:cubicBezTo>
                  <a:pt x="509" y="655"/>
                  <a:pt x="511" y="661"/>
                  <a:pt x="514" y="666"/>
                </a:cubicBezTo>
                <a:cubicBezTo>
                  <a:pt x="518" y="672"/>
                  <a:pt x="522" y="677"/>
                  <a:pt x="528" y="680"/>
                </a:cubicBezTo>
                <a:cubicBezTo>
                  <a:pt x="533" y="683"/>
                  <a:pt x="538" y="685"/>
                  <a:pt x="544" y="685"/>
                </a:cubicBezTo>
                <a:lnTo>
                  <a:pt x="773" y="685"/>
                </a:lnTo>
                <a:lnTo>
                  <a:pt x="773" y="685"/>
                </a:lnTo>
                <a:cubicBezTo>
                  <a:pt x="805" y="685"/>
                  <a:pt x="838" y="676"/>
                  <a:pt x="866" y="660"/>
                </a:cubicBezTo>
                <a:cubicBezTo>
                  <a:pt x="895" y="644"/>
                  <a:pt x="917" y="621"/>
                  <a:pt x="933" y="592"/>
                </a:cubicBezTo>
                <a:cubicBezTo>
                  <a:pt x="949" y="565"/>
                  <a:pt x="958" y="533"/>
                  <a:pt x="958" y="501"/>
                </a:cubicBezTo>
                <a:lnTo>
                  <a:pt x="958" y="37"/>
                </a:lnTo>
                <a:lnTo>
                  <a:pt x="958" y="37"/>
                </a:lnTo>
                <a:cubicBezTo>
                  <a:pt x="958" y="31"/>
                  <a:pt x="956" y="24"/>
                  <a:pt x="953" y="18"/>
                </a:cubicBezTo>
                <a:cubicBezTo>
                  <a:pt x="950" y="13"/>
                  <a:pt x="945" y="8"/>
                  <a:pt x="939" y="5"/>
                </a:cubicBezTo>
                <a:cubicBezTo>
                  <a:pt x="934" y="2"/>
                  <a:pt x="928" y="0"/>
                  <a:pt x="921" y="0"/>
                </a:cubicBezTo>
                <a:lnTo>
                  <a:pt x="920" y="0"/>
                </a:lnTo>
                <a:moveTo>
                  <a:pt x="81" y="249"/>
                </a:moveTo>
                <a:lnTo>
                  <a:pt x="81" y="249"/>
                </a:lnTo>
                <a:cubicBezTo>
                  <a:pt x="81" y="238"/>
                  <a:pt x="84" y="228"/>
                  <a:pt x="89" y="219"/>
                </a:cubicBezTo>
                <a:cubicBezTo>
                  <a:pt x="94" y="210"/>
                  <a:pt x="102" y="203"/>
                  <a:pt x="111" y="197"/>
                </a:cubicBezTo>
                <a:cubicBezTo>
                  <a:pt x="120" y="192"/>
                  <a:pt x="131" y="189"/>
                  <a:pt x="141" y="189"/>
                </a:cubicBezTo>
                <a:lnTo>
                  <a:pt x="142" y="189"/>
                </a:lnTo>
                <a:lnTo>
                  <a:pt x="156" y="189"/>
                </a:lnTo>
                <a:lnTo>
                  <a:pt x="156" y="311"/>
                </a:lnTo>
                <a:lnTo>
                  <a:pt x="141" y="311"/>
                </a:lnTo>
                <a:cubicBezTo>
                  <a:pt x="130" y="311"/>
                  <a:pt x="119" y="309"/>
                  <a:pt x="110" y="303"/>
                </a:cubicBezTo>
                <a:cubicBezTo>
                  <a:pt x="101" y="298"/>
                  <a:pt x="93" y="291"/>
                  <a:pt x="88" y="281"/>
                </a:cubicBezTo>
                <a:cubicBezTo>
                  <a:pt x="83" y="272"/>
                  <a:pt x="80" y="261"/>
                  <a:pt x="80" y="250"/>
                </a:cubicBezTo>
                <a:lnTo>
                  <a:pt x="81" y="249"/>
                </a:lnTo>
                <a:moveTo>
                  <a:pt x="822" y="310"/>
                </a:moveTo>
                <a:lnTo>
                  <a:pt x="807" y="310"/>
                </a:lnTo>
                <a:lnTo>
                  <a:pt x="807" y="189"/>
                </a:lnTo>
                <a:lnTo>
                  <a:pt x="822" y="189"/>
                </a:lnTo>
                <a:cubicBezTo>
                  <a:pt x="832" y="189"/>
                  <a:pt x="843" y="191"/>
                  <a:pt x="852" y="197"/>
                </a:cubicBezTo>
                <a:cubicBezTo>
                  <a:pt x="861" y="202"/>
                  <a:pt x="869" y="210"/>
                  <a:pt x="874" y="219"/>
                </a:cubicBezTo>
                <a:cubicBezTo>
                  <a:pt x="880" y="228"/>
                  <a:pt x="882" y="239"/>
                  <a:pt x="882" y="249"/>
                </a:cubicBezTo>
                <a:cubicBezTo>
                  <a:pt x="882" y="260"/>
                  <a:pt x="880" y="271"/>
                  <a:pt x="874" y="280"/>
                </a:cubicBezTo>
                <a:cubicBezTo>
                  <a:pt x="869" y="290"/>
                  <a:pt x="861" y="296"/>
                  <a:pt x="852" y="302"/>
                </a:cubicBezTo>
                <a:cubicBezTo>
                  <a:pt x="843" y="307"/>
                  <a:pt x="832" y="310"/>
                  <a:pt x="822" y="31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1" name="Google Shape;251;p36"/>
          <p:cNvGrpSpPr/>
          <p:nvPr/>
        </p:nvGrpSpPr>
        <p:grpSpPr>
          <a:xfrm>
            <a:off x="7625598" y="473569"/>
            <a:ext cx="357157" cy="446447"/>
            <a:chOff x="5263200" y="3755160"/>
            <a:chExt cx="273600" cy="342000"/>
          </a:xfrm>
        </p:grpSpPr>
        <p:sp>
          <p:nvSpPr>
            <p:cNvPr id="252" name="Google Shape;252;p36"/>
            <p:cNvSpPr/>
            <p:nvPr/>
          </p:nvSpPr>
          <p:spPr>
            <a:xfrm>
              <a:off x="5325120" y="3869640"/>
              <a:ext cx="149760" cy="40320"/>
            </a:xfrm>
            <a:custGeom>
              <a:avLst/>
              <a:gdLst/>
              <a:ahLst/>
              <a:cxnLst/>
              <a:rect l="l" t="t" r="r" b="b"/>
              <a:pathLst>
                <a:path w="416" h="112" extrusionOk="0">
                  <a:moveTo>
                    <a:pt x="37" y="112"/>
                  </a:moveTo>
                  <a:cubicBezTo>
                    <a:pt x="53" y="112"/>
                    <a:pt x="70" y="107"/>
                    <a:pt x="84" y="99"/>
                  </a:cubicBezTo>
                  <a:cubicBezTo>
                    <a:pt x="91" y="95"/>
                    <a:pt x="98" y="90"/>
                    <a:pt x="104" y="84"/>
                  </a:cubicBezTo>
                  <a:cubicBezTo>
                    <a:pt x="113" y="75"/>
                    <a:pt x="115" y="74"/>
                    <a:pt x="122" y="74"/>
                  </a:cubicBezTo>
                  <a:cubicBezTo>
                    <a:pt x="129" y="74"/>
                    <a:pt x="131" y="75"/>
                    <a:pt x="140" y="84"/>
                  </a:cubicBezTo>
                  <a:cubicBezTo>
                    <a:pt x="146" y="90"/>
                    <a:pt x="153" y="95"/>
                    <a:pt x="160" y="99"/>
                  </a:cubicBezTo>
                  <a:cubicBezTo>
                    <a:pt x="175" y="107"/>
                    <a:pt x="192" y="112"/>
                    <a:pt x="208" y="112"/>
                  </a:cubicBezTo>
                  <a:cubicBezTo>
                    <a:pt x="225" y="112"/>
                    <a:pt x="241" y="107"/>
                    <a:pt x="255" y="99"/>
                  </a:cubicBezTo>
                  <a:cubicBezTo>
                    <a:pt x="262" y="95"/>
                    <a:pt x="269" y="90"/>
                    <a:pt x="275" y="84"/>
                  </a:cubicBezTo>
                  <a:cubicBezTo>
                    <a:pt x="285" y="75"/>
                    <a:pt x="286" y="74"/>
                    <a:pt x="293" y="74"/>
                  </a:cubicBezTo>
                  <a:cubicBezTo>
                    <a:pt x="300" y="74"/>
                    <a:pt x="302" y="75"/>
                    <a:pt x="312" y="84"/>
                  </a:cubicBezTo>
                  <a:cubicBezTo>
                    <a:pt x="317" y="90"/>
                    <a:pt x="324" y="95"/>
                    <a:pt x="331" y="99"/>
                  </a:cubicBezTo>
                  <a:cubicBezTo>
                    <a:pt x="346" y="107"/>
                    <a:pt x="362" y="112"/>
                    <a:pt x="379" y="112"/>
                  </a:cubicBezTo>
                  <a:lnTo>
                    <a:pt x="379" y="112"/>
                  </a:lnTo>
                  <a:cubicBezTo>
                    <a:pt x="385" y="112"/>
                    <a:pt x="392" y="110"/>
                    <a:pt x="397" y="107"/>
                  </a:cubicBezTo>
                  <a:cubicBezTo>
                    <a:pt x="403" y="104"/>
                    <a:pt x="408" y="99"/>
                    <a:pt x="411" y="93"/>
                  </a:cubicBezTo>
                  <a:cubicBezTo>
                    <a:pt x="414" y="88"/>
                    <a:pt x="416" y="82"/>
                    <a:pt x="416" y="75"/>
                  </a:cubicBezTo>
                  <a:cubicBezTo>
                    <a:pt x="416" y="69"/>
                    <a:pt x="414" y="62"/>
                    <a:pt x="411" y="56"/>
                  </a:cubicBezTo>
                  <a:cubicBezTo>
                    <a:pt x="408" y="51"/>
                    <a:pt x="403" y="47"/>
                    <a:pt x="397" y="43"/>
                  </a:cubicBezTo>
                  <a:cubicBezTo>
                    <a:pt x="392" y="40"/>
                    <a:pt x="385" y="38"/>
                    <a:pt x="379" y="38"/>
                  </a:cubicBezTo>
                  <a:cubicBezTo>
                    <a:pt x="372" y="38"/>
                    <a:pt x="370" y="36"/>
                    <a:pt x="361" y="28"/>
                  </a:cubicBezTo>
                  <a:cubicBezTo>
                    <a:pt x="355" y="22"/>
                    <a:pt x="348" y="17"/>
                    <a:pt x="341" y="13"/>
                  </a:cubicBezTo>
                  <a:cubicBezTo>
                    <a:pt x="326" y="4"/>
                    <a:pt x="310" y="0"/>
                    <a:pt x="293" y="0"/>
                  </a:cubicBezTo>
                  <a:cubicBezTo>
                    <a:pt x="277" y="0"/>
                    <a:pt x="260" y="4"/>
                    <a:pt x="246" y="13"/>
                  </a:cubicBezTo>
                  <a:cubicBezTo>
                    <a:pt x="238" y="17"/>
                    <a:pt x="232" y="22"/>
                    <a:pt x="226" y="28"/>
                  </a:cubicBezTo>
                  <a:cubicBezTo>
                    <a:pt x="217" y="36"/>
                    <a:pt x="215" y="38"/>
                    <a:pt x="208" y="38"/>
                  </a:cubicBezTo>
                  <a:cubicBezTo>
                    <a:pt x="201" y="38"/>
                    <a:pt x="199" y="36"/>
                    <a:pt x="190" y="28"/>
                  </a:cubicBezTo>
                  <a:cubicBezTo>
                    <a:pt x="184" y="22"/>
                    <a:pt x="177" y="17"/>
                    <a:pt x="170" y="13"/>
                  </a:cubicBezTo>
                  <a:cubicBezTo>
                    <a:pt x="155" y="4"/>
                    <a:pt x="139" y="0"/>
                    <a:pt x="122" y="0"/>
                  </a:cubicBezTo>
                  <a:lnTo>
                    <a:pt x="122" y="0"/>
                  </a:lnTo>
                  <a:lnTo>
                    <a:pt x="122" y="0"/>
                  </a:lnTo>
                  <a:cubicBezTo>
                    <a:pt x="105" y="0"/>
                    <a:pt x="89" y="4"/>
                    <a:pt x="75" y="12"/>
                  </a:cubicBezTo>
                  <a:cubicBezTo>
                    <a:pt x="68" y="17"/>
                    <a:pt x="61" y="22"/>
                    <a:pt x="55" y="28"/>
                  </a:cubicBezTo>
                  <a:cubicBezTo>
                    <a:pt x="45" y="36"/>
                    <a:pt x="43" y="38"/>
                    <a:pt x="37" y="38"/>
                  </a:cubicBezTo>
                  <a:cubicBezTo>
                    <a:pt x="30" y="38"/>
                    <a:pt x="24" y="40"/>
                    <a:pt x="18" y="43"/>
                  </a:cubicBezTo>
                  <a:cubicBezTo>
                    <a:pt x="12" y="47"/>
                    <a:pt x="9" y="51"/>
                    <a:pt x="5" y="56"/>
                  </a:cubicBezTo>
                  <a:cubicBezTo>
                    <a:pt x="2" y="62"/>
                    <a:pt x="0" y="69"/>
                    <a:pt x="0" y="75"/>
                  </a:cubicBezTo>
                  <a:cubicBezTo>
                    <a:pt x="0" y="82"/>
                    <a:pt x="2" y="88"/>
                    <a:pt x="5" y="93"/>
                  </a:cubicBezTo>
                  <a:cubicBezTo>
                    <a:pt x="9" y="99"/>
                    <a:pt x="12" y="104"/>
                    <a:pt x="18" y="107"/>
                  </a:cubicBezTo>
                  <a:cubicBezTo>
                    <a:pt x="24" y="110"/>
                    <a:pt x="30" y="112"/>
                    <a:pt x="3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6"/>
            <p:cNvSpPr/>
            <p:nvPr/>
          </p:nvSpPr>
          <p:spPr>
            <a:xfrm>
              <a:off x="5325840" y="3942360"/>
              <a:ext cx="147960" cy="40320"/>
            </a:xfrm>
            <a:custGeom>
              <a:avLst/>
              <a:gdLst/>
              <a:ahLst/>
              <a:cxnLst/>
              <a:rect l="l" t="t" r="r" b="b"/>
              <a:pathLst>
                <a:path w="411" h="112" extrusionOk="0">
                  <a:moveTo>
                    <a:pt x="82" y="99"/>
                  </a:moveTo>
                  <a:cubicBezTo>
                    <a:pt x="89" y="95"/>
                    <a:pt x="96" y="90"/>
                    <a:pt x="102" y="84"/>
                  </a:cubicBezTo>
                  <a:cubicBezTo>
                    <a:pt x="111" y="75"/>
                    <a:pt x="113" y="74"/>
                    <a:pt x="120" y="74"/>
                  </a:cubicBezTo>
                  <a:cubicBezTo>
                    <a:pt x="127" y="74"/>
                    <a:pt x="129" y="74"/>
                    <a:pt x="138" y="84"/>
                  </a:cubicBezTo>
                  <a:cubicBezTo>
                    <a:pt x="144" y="90"/>
                    <a:pt x="151" y="95"/>
                    <a:pt x="159" y="99"/>
                  </a:cubicBezTo>
                  <a:cubicBezTo>
                    <a:pt x="173" y="108"/>
                    <a:pt x="190" y="112"/>
                    <a:pt x="206" y="112"/>
                  </a:cubicBezTo>
                  <a:cubicBezTo>
                    <a:pt x="223" y="112"/>
                    <a:pt x="238" y="108"/>
                    <a:pt x="253" y="99"/>
                  </a:cubicBezTo>
                  <a:cubicBezTo>
                    <a:pt x="260" y="95"/>
                    <a:pt x="267" y="90"/>
                    <a:pt x="273" y="84"/>
                  </a:cubicBezTo>
                  <a:cubicBezTo>
                    <a:pt x="283" y="75"/>
                    <a:pt x="284" y="74"/>
                    <a:pt x="291" y="74"/>
                  </a:cubicBezTo>
                  <a:cubicBezTo>
                    <a:pt x="298" y="74"/>
                    <a:pt x="300" y="74"/>
                    <a:pt x="310" y="84"/>
                  </a:cubicBezTo>
                  <a:cubicBezTo>
                    <a:pt x="316" y="90"/>
                    <a:pt x="322" y="95"/>
                    <a:pt x="330" y="99"/>
                  </a:cubicBezTo>
                  <a:cubicBezTo>
                    <a:pt x="344" y="108"/>
                    <a:pt x="360" y="112"/>
                    <a:pt x="377" y="112"/>
                  </a:cubicBezTo>
                  <a:cubicBezTo>
                    <a:pt x="382" y="111"/>
                    <a:pt x="388" y="110"/>
                    <a:pt x="392" y="107"/>
                  </a:cubicBezTo>
                  <a:cubicBezTo>
                    <a:pt x="398" y="104"/>
                    <a:pt x="403" y="99"/>
                    <a:pt x="406" y="93"/>
                  </a:cubicBezTo>
                  <a:cubicBezTo>
                    <a:pt x="409" y="88"/>
                    <a:pt x="411" y="82"/>
                    <a:pt x="411" y="75"/>
                  </a:cubicBezTo>
                  <a:cubicBezTo>
                    <a:pt x="411" y="69"/>
                    <a:pt x="409" y="62"/>
                    <a:pt x="406" y="56"/>
                  </a:cubicBezTo>
                  <a:cubicBezTo>
                    <a:pt x="403" y="50"/>
                    <a:pt x="398" y="46"/>
                    <a:pt x="392" y="42"/>
                  </a:cubicBezTo>
                  <a:cubicBezTo>
                    <a:pt x="388" y="40"/>
                    <a:pt x="382" y="38"/>
                    <a:pt x="377" y="38"/>
                  </a:cubicBezTo>
                  <a:cubicBezTo>
                    <a:pt x="370" y="38"/>
                    <a:pt x="368" y="38"/>
                    <a:pt x="359" y="28"/>
                  </a:cubicBezTo>
                  <a:cubicBezTo>
                    <a:pt x="353" y="22"/>
                    <a:pt x="346" y="17"/>
                    <a:pt x="338" y="12"/>
                  </a:cubicBezTo>
                  <a:cubicBezTo>
                    <a:pt x="324" y="4"/>
                    <a:pt x="308" y="0"/>
                    <a:pt x="291" y="0"/>
                  </a:cubicBezTo>
                  <a:cubicBezTo>
                    <a:pt x="275" y="0"/>
                    <a:pt x="258" y="4"/>
                    <a:pt x="244" y="12"/>
                  </a:cubicBezTo>
                  <a:cubicBezTo>
                    <a:pt x="237" y="17"/>
                    <a:pt x="230" y="22"/>
                    <a:pt x="224" y="28"/>
                  </a:cubicBezTo>
                  <a:cubicBezTo>
                    <a:pt x="215" y="37"/>
                    <a:pt x="213" y="38"/>
                    <a:pt x="206" y="38"/>
                  </a:cubicBezTo>
                  <a:cubicBezTo>
                    <a:pt x="199" y="38"/>
                    <a:pt x="197" y="38"/>
                    <a:pt x="188" y="28"/>
                  </a:cubicBezTo>
                  <a:cubicBezTo>
                    <a:pt x="182" y="22"/>
                    <a:pt x="175" y="17"/>
                    <a:pt x="167" y="12"/>
                  </a:cubicBezTo>
                  <a:cubicBezTo>
                    <a:pt x="153" y="4"/>
                    <a:pt x="137" y="0"/>
                    <a:pt x="120" y="0"/>
                  </a:cubicBezTo>
                  <a:cubicBezTo>
                    <a:pt x="104" y="0"/>
                    <a:pt x="87" y="4"/>
                    <a:pt x="73" y="12"/>
                  </a:cubicBezTo>
                  <a:cubicBezTo>
                    <a:pt x="66" y="17"/>
                    <a:pt x="59" y="22"/>
                    <a:pt x="53" y="28"/>
                  </a:cubicBezTo>
                  <a:cubicBezTo>
                    <a:pt x="43" y="37"/>
                    <a:pt x="41" y="38"/>
                    <a:pt x="35" y="38"/>
                  </a:cubicBezTo>
                  <a:cubicBezTo>
                    <a:pt x="29" y="38"/>
                    <a:pt x="24" y="40"/>
                    <a:pt x="19" y="42"/>
                  </a:cubicBezTo>
                  <a:cubicBezTo>
                    <a:pt x="13" y="46"/>
                    <a:pt x="9" y="50"/>
                    <a:pt x="5" y="56"/>
                  </a:cubicBezTo>
                  <a:cubicBezTo>
                    <a:pt x="2" y="62"/>
                    <a:pt x="0" y="69"/>
                    <a:pt x="0" y="75"/>
                  </a:cubicBezTo>
                  <a:cubicBezTo>
                    <a:pt x="0" y="82"/>
                    <a:pt x="2" y="88"/>
                    <a:pt x="5" y="93"/>
                  </a:cubicBezTo>
                  <a:cubicBezTo>
                    <a:pt x="9" y="99"/>
                    <a:pt x="13" y="104"/>
                    <a:pt x="19" y="107"/>
                  </a:cubicBezTo>
                  <a:cubicBezTo>
                    <a:pt x="24" y="110"/>
                    <a:pt x="29" y="111"/>
                    <a:pt x="35" y="112"/>
                  </a:cubicBezTo>
                  <a:cubicBezTo>
                    <a:pt x="51" y="112"/>
                    <a:pt x="67" y="108"/>
                    <a:pt x="82" y="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6"/>
            <p:cNvSpPr/>
            <p:nvPr/>
          </p:nvSpPr>
          <p:spPr>
            <a:xfrm>
              <a:off x="5263200" y="3755160"/>
              <a:ext cx="273600" cy="342000"/>
            </a:xfrm>
            <a:custGeom>
              <a:avLst/>
              <a:gdLst/>
              <a:ahLst/>
              <a:cxnLst/>
              <a:rect l="l" t="t" r="r" b="b"/>
              <a:pathLst>
                <a:path w="760" h="950" extrusionOk="0">
                  <a:moveTo>
                    <a:pt x="620" y="86"/>
                  </a:moveTo>
                  <a:cubicBezTo>
                    <a:pt x="569" y="74"/>
                    <a:pt x="519" y="54"/>
                    <a:pt x="473" y="27"/>
                  </a:cubicBezTo>
                  <a:cubicBezTo>
                    <a:pt x="469" y="25"/>
                    <a:pt x="465" y="23"/>
                    <a:pt x="462" y="20"/>
                  </a:cubicBezTo>
                  <a:cubicBezTo>
                    <a:pt x="437" y="7"/>
                    <a:pt x="409" y="0"/>
                    <a:pt x="381" y="0"/>
                  </a:cubicBezTo>
                  <a:cubicBezTo>
                    <a:pt x="353" y="0"/>
                    <a:pt x="325" y="7"/>
                    <a:pt x="300" y="20"/>
                  </a:cubicBezTo>
                  <a:cubicBezTo>
                    <a:pt x="296" y="23"/>
                    <a:pt x="292" y="25"/>
                    <a:pt x="288" y="27"/>
                  </a:cubicBezTo>
                  <a:cubicBezTo>
                    <a:pt x="242" y="54"/>
                    <a:pt x="193" y="74"/>
                    <a:pt x="141" y="86"/>
                  </a:cubicBezTo>
                  <a:lnTo>
                    <a:pt x="33" y="98"/>
                  </a:lnTo>
                  <a:cubicBezTo>
                    <a:pt x="28" y="99"/>
                    <a:pt x="23" y="100"/>
                    <a:pt x="19" y="103"/>
                  </a:cubicBezTo>
                  <a:cubicBezTo>
                    <a:pt x="13" y="106"/>
                    <a:pt x="8" y="111"/>
                    <a:pt x="5" y="116"/>
                  </a:cubicBezTo>
                  <a:cubicBezTo>
                    <a:pt x="2" y="122"/>
                    <a:pt x="0" y="128"/>
                    <a:pt x="0" y="135"/>
                  </a:cubicBezTo>
                  <a:lnTo>
                    <a:pt x="0" y="639"/>
                  </a:lnTo>
                  <a:cubicBezTo>
                    <a:pt x="0" y="677"/>
                    <a:pt x="10" y="714"/>
                    <a:pt x="29" y="747"/>
                  </a:cubicBezTo>
                  <a:cubicBezTo>
                    <a:pt x="49" y="781"/>
                    <a:pt x="76" y="808"/>
                    <a:pt x="109" y="827"/>
                  </a:cubicBezTo>
                  <a:cubicBezTo>
                    <a:pt x="115" y="831"/>
                    <a:pt x="121" y="834"/>
                    <a:pt x="127" y="836"/>
                  </a:cubicBezTo>
                  <a:lnTo>
                    <a:pt x="365" y="947"/>
                  </a:lnTo>
                  <a:cubicBezTo>
                    <a:pt x="370" y="949"/>
                    <a:pt x="376" y="950"/>
                    <a:pt x="381" y="950"/>
                  </a:cubicBezTo>
                  <a:cubicBezTo>
                    <a:pt x="387" y="950"/>
                    <a:pt x="391" y="949"/>
                    <a:pt x="396" y="947"/>
                  </a:cubicBezTo>
                  <a:lnTo>
                    <a:pt x="513" y="894"/>
                  </a:lnTo>
                  <a:cubicBezTo>
                    <a:pt x="514" y="893"/>
                    <a:pt x="515" y="893"/>
                    <a:pt x="516" y="892"/>
                  </a:cubicBezTo>
                  <a:cubicBezTo>
                    <a:pt x="522" y="889"/>
                    <a:pt x="526" y="884"/>
                    <a:pt x="529" y="878"/>
                  </a:cubicBezTo>
                  <a:cubicBezTo>
                    <a:pt x="533" y="872"/>
                    <a:pt x="534" y="867"/>
                    <a:pt x="534" y="860"/>
                  </a:cubicBezTo>
                  <a:cubicBezTo>
                    <a:pt x="534" y="854"/>
                    <a:pt x="533" y="847"/>
                    <a:pt x="529" y="841"/>
                  </a:cubicBezTo>
                  <a:cubicBezTo>
                    <a:pt x="526" y="836"/>
                    <a:pt x="522" y="832"/>
                    <a:pt x="516" y="828"/>
                  </a:cubicBezTo>
                  <a:cubicBezTo>
                    <a:pt x="510" y="825"/>
                    <a:pt x="504" y="823"/>
                    <a:pt x="497" y="823"/>
                  </a:cubicBezTo>
                  <a:cubicBezTo>
                    <a:pt x="492" y="823"/>
                    <a:pt x="487" y="824"/>
                    <a:pt x="482" y="826"/>
                  </a:cubicBezTo>
                  <a:lnTo>
                    <a:pt x="381" y="873"/>
                  </a:lnTo>
                  <a:lnTo>
                    <a:pt x="158" y="770"/>
                  </a:lnTo>
                  <a:cubicBezTo>
                    <a:pt x="154" y="768"/>
                    <a:pt x="150" y="766"/>
                    <a:pt x="146" y="764"/>
                  </a:cubicBezTo>
                  <a:cubicBezTo>
                    <a:pt x="124" y="751"/>
                    <a:pt x="106" y="733"/>
                    <a:pt x="93" y="711"/>
                  </a:cubicBezTo>
                  <a:cubicBezTo>
                    <a:pt x="81" y="690"/>
                    <a:pt x="74" y="665"/>
                    <a:pt x="74" y="640"/>
                  </a:cubicBezTo>
                  <a:lnTo>
                    <a:pt x="74" y="169"/>
                  </a:lnTo>
                  <a:lnTo>
                    <a:pt x="149" y="161"/>
                  </a:lnTo>
                  <a:cubicBezTo>
                    <a:pt x="191" y="156"/>
                    <a:pt x="253" y="131"/>
                    <a:pt x="335" y="87"/>
                  </a:cubicBezTo>
                  <a:cubicBezTo>
                    <a:pt x="349" y="79"/>
                    <a:pt x="364" y="75"/>
                    <a:pt x="380" y="75"/>
                  </a:cubicBezTo>
                  <a:cubicBezTo>
                    <a:pt x="396" y="75"/>
                    <a:pt x="412" y="79"/>
                    <a:pt x="426" y="87"/>
                  </a:cubicBezTo>
                  <a:cubicBezTo>
                    <a:pt x="507" y="131"/>
                    <a:pt x="570" y="156"/>
                    <a:pt x="611" y="161"/>
                  </a:cubicBezTo>
                  <a:lnTo>
                    <a:pt x="686" y="169"/>
                  </a:lnTo>
                  <a:lnTo>
                    <a:pt x="686" y="640"/>
                  </a:lnTo>
                  <a:cubicBezTo>
                    <a:pt x="686" y="665"/>
                    <a:pt x="679" y="690"/>
                    <a:pt x="667" y="712"/>
                  </a:cubicBezTo>
                  <a:cubicBezTo>
                    <a:pt x="659" y="725"/>
                    <a:pt x="649" y="737"/>
                    <a:pt x="637" y="748"/>
                  </a:cubicBezTo>
                  <a:cubicBezTo>
                    <a:pt x="634" y="750"/>
                    <a:pt x="631" y="754"/>
                    <a:pt x="629" y="757"/>
                  </a:cubicBezTo>
                  <a:cubicBezTo>
                    <a:pt x="626" y="763"/>
                    <a:pt x="624" y="770"/>
                    <a:pt x="624" y="776"/>
                  </a:cubicBezTo>
                  <a:cubicBezTo>
                    <a:pt x="624" y="783"/>
                    <a:pt x="626" y="789"/>
                    <a:pt x="629" y="794"/>
                  </a:cubicBezTo>
                  <a:cubicBezTo>
                    <a:pt x="632" y="800"/>
                    <a:pt x="638" y="805"/>
                    <a:pt x="643" y="808"/>
                  </a:cubicBezTo>
                  <a:cubicBezTo>
                    <a:pt x="649" y="811"/>
                    <a:pt x="655" y="813"/>
                    <a:pt x="661" y="813"/>
                  </a:cubicBezTo>
                  <a:cubicBezTo>
                    <a:pt x="668" y="813"/>
                    <a:pt x="674" y="811"/>
                    <a:pt x="680" y="808"/>
                  </a:cubicBezTo>
                  <a:cubicBezTo>
                    <a:pt x="682" y="807"/>
                    <a:pt x="684" y="805"/>
                    <a:pt x="686" y="803"/>
                  </a:cubicBezTo>
                  <a:cubicBezTo>
                    <a:pt x="704" y="788"/>
                    <a:pt x="719" y="769"/>
                    <a:pt x="731" y="748"/>
                  </a:cubicBezTo>
                  <a:cubicBezTo>
                    <a:pt x="750" y="715"/>
                    <a:pt x="760" y="678"/>
                    <a:pt x="760" y="640"/>
                  </a:cubicBezTo>
                  <a:lnTo>
                    <a:pt x="760" y="135"/>
                  </a:lnTo>
                  <a:cubicBezTo>
                    <a:pt x="760" y="128"/>
                    <a:pt x="759" y="122"/>
                    <a:pt x="755" y="116"/>
                  </a:cubicBezTo>
                  <a:cubicBezTo>
                    <a:pt x="752" y="111"/>
                    <a:pt x="747" y="106"/>
                    <a:pt x="742" y="103"/>
                  </a:cubicBezTo>
                  <a:cubicBezTo>
                    <a:pt x="738" y="100"/>
                    <a:pt x="733" y="99"/>
                    <a:pt x="729" y="98"/>
                  </a:cubicBezTo>
                  <a:lnTo>
                    <a:pt x="620" y="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CAA3A0E-07C6-8B6C-86EB-468D32F5FAC8}"/>
              </a:ext>
            </a:extLst>
          </p:cNvPr>
          <p:cNvSpPr txBox="1"/>
          <p:nvPr/>
        </p:nvSpPr>
        <p:spPr>
          <a:xfrm>
            <a:off x="1479550" y="1558150"/>
            <a:ext cx="5861050" cy="22075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Bepul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pullik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haqida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ma'lumot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yerda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barcha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hizmatlar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mavjud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emas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faqatgina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eng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mashhurlarigina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Bepul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Google Drive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- 15 GB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gacha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foydali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joy.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Hujjat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saqlash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OneDrive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- 5 GB joy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ajratilgan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Microsoft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Dropbox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- 2 GB joy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bilan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cheklangan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versiyasi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dasturlash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loyihalarini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saqlash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" grpId="0"/>
      <p:bldP spid="250" grpId="0" animBg="1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AutoShape 2">
            <a:extLst>
              <a:ext uri="{FF2B5EF4-FFF2-40B4-BE49-F238E27FC236}">
                <a16:creationId xmlns:a16="http://schemas.microsoft.com/office/drawing/2014/main" id="{954E2166-29FE-2A4C-44AB-599E4D1845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z-Cyrl-UZ"/>
          </a:p>
        </p:txBody>
      </p:sp>
      <p:sp>
        <p:nvSpPr>
          <p:cNvPr id="21" name="AutoShape 4">
            <a:extLst>
              <a:ext uri="{FF2B5EF4-FFF2-40B4-BE49-F238E27FC236}">
                <a16:creationId xmlns:a16="http://schemas.microsoft.com/office/drawing/2014/main" id="{7CCD4D81-F62D-E765-FFB4-48EFB71D68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z-Cyrl-UZ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06DFE8B-C49B-49DA-5486-370478DDA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0650" y="419100"/>
            <a:ext cx="3536950" cy="1708150"/>
          </a:xfrm>
          <a:prstGeom prst="rect">
            <a:avLst/>
          </a:prstGeom>
        </p:spPr>
      </p:pic>
      <p:sp>
        <p:nvSpPr>
          <p:cNvPr id="23" name="Google Shape;246;p36">
            <a:extLst>
              <a:ext uri="{FF2B5EF4-FFF2-40B4-BE49-F238E27FC236}">
                <a16:creationId xmlns:a16="http://schemas.microsoft.com/office/drawing/2014/main" id="{052F3282-9B7E-C04D-FAC0-7F65138E13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1950" y="1999050"/>
            <a:ext cx="18517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Google Drive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A16343C0-D4B9-F541-D75E-58508873A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9450" y="171450"/>
            <a:ext cx="3109913" cy="16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246;p36">
            <a:extLst>
              <a:ext uri="{FF2B5EF4-FFF2-40B4-BE49-F238E27FC236}">
                <a16:creationId xmlns:a16="http://schemas.microsoft.com/office/drawing/2014/main" id="{DD56070E-DC2C-E830-610C-B23E404FA793}"/>
              </a:ext>
            </a:extLst>
          </p:cNvPr>
          <p:cNvSpPr txBox="1">
            <a:spLocks/>
          </p:cNvSpPr>
          <p:nvPr/>
        </p:nvSpPr>
        <p:spPr>
          <a:xfrm>
            <a:off x="4876800" y="1331100"/>
            <a:ext cx="26943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Microsoft One Driver 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128" name="Picture 8">
            <a:extLst>
              <a:ext uri="{FF2B5EF4-FFF2-40B4-BE49-F238E27FC236}">
                <a16:creationId xmlns:a16="http://schemas.microsoft.com/office/drawing/2014/main" id="{1DB747E2-5E76-1297-82B7-966E3E754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00" y="2642800"/>
            <a:ext cx="2421300" cy="184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246;p36">
            <a:extLst>
              <a:ext uri="{FF2B5EF4-FFF2-40B4-BE49-F238E27FC236}">
                <a16:creationId xmlns:a16="http://schemas.microsoft.com/office/drawing/2014/main" id="{144A7A30-0F97-2E21-E7F8-9FD9D94E0C1A}"/>
              </a:ext>
            </a:extLst>
          </p:cNvPr>
          <p:cNvSpPr txBox="1">
            <a:spLocks/>
          </p:cNvSpPr>
          <p:nvPr/>
        </p:nvSpPr>
        <p:spPr>
          <a:xfrm>
            <a:off x="544150" y="4039800"/>
            <a:ext cx="26943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DropBox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Driver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130" name="Picture 10">
            <a:extLst>
              <a:ext uri="{FF2B5EF4-FFF2-40B4-BE49-F238E27FC236}">
                <a16:creationId xmlns:a16="http://schemas.microsoft.com/office/drawing/2014/main" id="{E7F9E38A-7372-FB39-81D6-072F3A425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799" y="2695225"/>
            <a:ext cx="4011975" cy="82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Google Shape;246;p36">
            <a:extLst>
              <a:ext uri="{FF2B5EF4-FFF2-40B4-BE49-F238E27FC236}">
                <a16:creationId xmlns:a16="http://schemas.microsoft.com/office/drawing/2014/main" id="{C1BF4247-BA21-572F-A0EC-5A2818B2F95E}"/>
              </a:ext>
            </a:extLst>
          </p:cNvPr>
          <p:cNvSpPr txBox="1">
            <a:spLocks/>
          </p:cNvSpPr>
          <p:nvPr/>
        </p:nvSpPr>
        <p:spPr>
          <a:xfrm>
            <a:off x="4697231" y="3737825"/>
            <a:ext cx="26943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Hub Driver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3" grpId="0"/>
      <p:bldP spid="24" grpId="0"/>
      <p:bldP spid="25" grpId="0"/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0454B4D7-A94E-54CB-056C-B0CC2BB4FC05}"/>
              </a:ext>
            </a:extLst>
          </p:cNvPr>
          <p:cNvSpPr txBox="1"/>
          <p:nvPr/>
        </p:nvSpPr>
        <p:spPr>
          <a:xfrm>
            <a:off x="1631950" y="1566908"/>
            <a:ext cx="5975350" cy="1874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Pullik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Google One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Google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Diskning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kengaytirilgan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versiyasi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100 GB dan 2 TB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gacha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iCloud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Apple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Har oy $0.99 dan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boshlanadi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Amazon S3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Amazon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platformasi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Oldindan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to'lash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asosida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Microsoft OneDrive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- 100 GB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versiyasi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$1.99/oy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narxga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76E0934-5F61-6234-3664-44D6CD6B01CD}"/>
              </a:ext>
            </a:extLst>
          </p:cNvPr>
          <p:cNvSpPr txBox="1"/>
          <p:nvPr/>
        </p:nvSpPr>
        <p:spPr>
          <a:xfrm>
            <a:off x="1390650" y="1248144"/>
            <a:ext cx="5880100" cy="2772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Korporativ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 Suite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Google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ilovalari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biznes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Office 365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Microsoft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ofis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dasturlari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versiyasi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AWS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Amazon Web Services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platformasi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Azure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Microsoft Azure.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Korxonalar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Ko'rinib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turibdiki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bepul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variantlar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cheklangan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hajm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bilan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pulliklar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yuqori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hajm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imkoniyatlarga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ega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Korxonalar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maxsus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yechimlar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ham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mavjud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platformalar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shaklida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AEC77518-60F6-B5FA-8344-7D457D2B4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" y="654050"/>
            <a:ext cx="3244850" cy="90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4F1A46-E796-5588-C0F3-028CC44586D1}"/>
              </a:ext>
            </a:extLst>
          </p:cNvPr>
          <p:cNvSpPr txBox="1"/>
          <p:nvPr/>
        </p:nvSpPr>
        <p:spPr>
          <a:xfrm>
            <a:off x="958850" y="1624112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Google Suite </a:t>
            </a:r>
            <a:endParaRPr lang="uz-Cyrl-UZ" sz="2400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E69BD14A-8D00-EBBB-5846-4E2EAA696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800" y="415739"/>
            <a:ext cx="2533652" cy="1386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0FB8D4-2FE3-EB59-F628-ED0553B2FAE5}"/>
              </a:ext>
            </a:extLst>
          </p:cNvPr>
          <p:cNvSpPr txBox="1"/>
          <p:nvPr/>
        </p:nvSpPr>
        <p:spPr>
          <a:xfrm>
            <a:off x="5530850" y="186242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Microsoft 365</a:t>
            </a:r>
            <a:endParaRPr lang="uz-Cyrl-UZ" sz="2400" dirty="0"/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68154DE2-D9FB-DE0D-0194-0B7FAA828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0" y="2209799"/>
            <a:ext cx="2514600" cy="157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A7D2CC-4EC2-B2F7-2C07-FD8DF0C5F92B}"/>
              </a:ext>
            </a:extLst>
          </p:cNvPr>
          <p:cNvSpPr txBox="1"/>
          <p:nvPr/>
        </p:nvSpPr>
        <p:spPr>
          <a:xfrm>
            <a:off x="1247437" y="3787576"/>
            <a:ext cx="12233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Amazon</a:t>
            </a:r>
            <a:endParaRPr lang="uz-Cyrl-UZ" sz="2400" dirty="0"/>
          </a:p>
        </p:txBody>
      </p:sp>
      <p:pic>
        <p:nvPicPr>
          <p:cNvPr id="6152" name="Picture 8">
            <a:extLst>
              <a:ext uri="{FF2B5EF4-FFF2-40B4-BE49-F238E27FC236}">
                <a16:creationId xmlns:a16="http://schemas.microsoft.com/office/drawing/2014/main" id="{91DED26E-4729-5D0E-3776-6131A9576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375" y="2517969"/>
            <a:ext cx="2397801" cy="1269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6BA308-907B-C877-C8A9-7CDC9B3ADB8E}"/>
              </a:ext>
            </a:extLst>
          </p:cNvPr>
          <p:cNvSpPr txBox="1"/>
          <p:nvPr/>
        </p:nvSpPr>
        <p:spPr>
          <a:xfrm>
            <a:off x="4572000" y="3787576"/>
            <a:ext cx="22957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Microsoft Azure</a:t>
            </a:r>
            <a:endParaRPr lang="uz-Cyrl-UZ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hizmatdan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ro'yxatdan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o'tish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hamda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ular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ustida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amallar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 file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yuklash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taxrirlash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o'chirish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).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E8825-3430-4CEC-A2B2-E90D054922BD}"/>
              </a:ext>
            </a:extLst>
          </p:cNvPr>
          <p:cNvSpPr txBox="1"/>
          <p:nvPr/>
        </p:nvSpPr>
        <p:spPr>
          <a:xfrm>
            <a:off x="1155700" y="1455594"/>
            <a:ext cx="5619750" cy="2668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xizmatlardan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foydalanish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avvalo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ularda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ro'yxatdan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o'tish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lozim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Masalan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Google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Drive'da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ro'yxatdan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o'tish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quyidagilar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bajariladi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Google Drive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saytiga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kiring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https://www.google.com/drive/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Yuqori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oynada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ko'rsatilgan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"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Sign in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tugmasini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bosing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Agar Google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accountingiz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bo'lmasa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"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Create account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havolasini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bosing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yangi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account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yarating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Ro'yxatdan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o'tgach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Google Drive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interfeysi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ochiladi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Endi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Google Drive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bilan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ishlash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2FEF6876-31A5-F410-FE67-E52B4841E261}"/>
              </a:ext>
            </a:extLst>
          </p:cNvPr>
          <p:cNvSpPr txBox="1"/>
          <p:nvPr/>
        </p:nvSpPr>
        <p:spPr>
          <a:xfrm>
            <a:off x="1238250" y="1125168"/>
            <a:ext cx="6369050" cy="3206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Chap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yuqori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burchakdagi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"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tugmasini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bosing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Yuklash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"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File upload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uchun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"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Doc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yaratishni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tanlang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joylashuvini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kiritib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saqlang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Yaratilgan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ustida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quyidagi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amallarni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bajarish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mumkin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Taxrirlash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ustiga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ikki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marta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bosib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tekst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muharririni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oching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Qayta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nomlash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faylga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klik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qayta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nomlang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Nusxalash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chap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klik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"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Make a copy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buyrug'i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 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O'chirish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klik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"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Delete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buyrug'i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Xullas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Google Drive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kabi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fayllar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bilan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ishlash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imkonini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yuqori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darajada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taklif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etadi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3"/>
          <p:cNvSpPr txBox="1">
            <a:spLocks noGrp="1"/>
          </p:cNvSpPr>
          <p:nvPr>
            <p:ph type="title"/>
          </p:nvPr>
        </p:nvSpPr>
        <p:spPr>
          <a:xfrm>
            <a:off x="1285150" y="19990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E’tiboringiz uchun </a:t>
            </a:r>
            <a:br>
              <a:rPr lang="en" dirty="0"/>
            </a:br>
            <a:r>
              <a:rPr lang="en" dirty="0"/>
              <a:t>raxmat!</a:t>
            </a:r>
            <a:endParaRPr dirty="0"/>
          </a:p>
        </p:txBody>
      </p:sp>
      <p:pic>
        <p:nvPicPr>
          <p:cNvPr id="336" name="Google Shape;336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0632" t="18936" r="27135"/>
          <a:stretch/>
        </p:blipFill>
        <p:spPr>
          <a:xfrm>
            <a:off x="715100" y="1558000"/>
            <a:ext cx="1769700" cy="1833300"/>
          </a:xfrm>
          <a:prstGeom prst="roundRect">
            <a:avLst>
              <a:gd name="adj" fmla="val 37256"/>
            </a:avLst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720000" y="3053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z-Latn-UZ" dirty="0"/>
              <a:t>Bulutli </a:t>
            </a:r>
            <a:r>
              <a:rPr lang="uz-Latn-UZ" dirty="0" err="1"/>
              <a:t>hizmatlar</a:t>
            </a:r>
            <a:r>
              <a:rPr lang="uz-Latn-UZ" dirty="0"/>
              <a:t> haqida.</a:t>
            </a:r>
          </a:p>
        </p:txBody>
      </p:sp>
      <p:sp>
        <p:nvSpPr>
          <p:cNvPr id="189" name="Google Shape;189;p31"/>
          <p:cNvSpPr txBox="1"/>
          <p:nvPr/>
        </p:nvSpPr>
        <p:spPr>
          <a:xfrm>
            <a:off x="720000" y="1194725"/>
            <a:ext cx="7408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(cloud services)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haqida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qisqacha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ma'lumot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ma'lumotlarni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dasturiy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ta'minotni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internet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orqali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uzoq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serverlardan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taqdim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etish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texnologiyasi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Asosiy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afzalliklari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yuqori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tezlik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ishonchlilik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arzon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narxlar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jihozlardan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mustaqillik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Foydalanuvchi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faqat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internetga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ulangan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bo'lishi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kerak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Turlari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-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Platform as a Service (PaaS)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platforma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sifatida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ko'rsatish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Misol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Heroku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 Azure.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/>
      <p:bldP spid="18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169A0C12-E973-A92A-74AA-410D879D0C2E}"/>
              </a:ext>
            </a:extLst>
          </p:cNvPr>
          <p:cNvSpPr txBox="1"/>
          <p:nvPr/>
        </p:nvSpPr>
        <p:spPr>
          <a:xfrm>
            <a:off x="939800" y="1061434"/>
            <a:ext cx="7366000" cy="3124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Infrastructure as a Service (IaaS)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infrastruktura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sifatida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ko'rsatish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Misol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Amazon EC2,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RackSpace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 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Software as a Service (SaaS)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dasturiy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ta'minot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sifatida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ko'rsatish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Misol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Google Apps, Salesforce.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Eng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mashhur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provayderlari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Amazon Web Services, Microsoft Azure, Google Cloud Platform, IBM Cloud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iCloude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boshqalar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O'zbekistonda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ham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milliy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infrastrukturasi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yaratish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bo'yicha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loyihalar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amalga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oshirilmoqda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Xulosa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qilib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aytganda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texnologiyalari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IT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sohasida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eng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istiqbolli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yo'nalishlaridan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biri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hisoblanadi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Platform as a Service (PaaS)</a:t>
            </a:r>
            <a:r>
              <a:rPr lang="en-US" sz="1800" b="1" dirty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endParaRPr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F297347-DBFA-6DC3-ED5C-1590C6284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1449525"/>
            <a:ext cx="3740150" cy="11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229;p34">
            <a:extLst>
              <a:ext uri="{FF2B5EF4-FFF2-40B4-BE49-F238E27FC236}">
                <a16:creationId xmlns:a16="http://schemas.microsoft.com/office/drawing/2014/main" id="{B19C0097-F678-EDB2-25D9-F8629A9419B6}"/>
              </a:ext>
            </a:extLst>
          </p:cNvPr>
          <p:cNvSpPr txBox="1">
            <a:spLocks/>
          </p:cNvSpPr>
          <p:nvPr/>
        </p:nvSpPr>
        <p:spPr>
          <a:xfrm>
            <a:off x="1366475" y="2695825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r>
              <a:rPr lang="en-US" sz="1400" dirty="0"/>
              <a:t>Heroku Hosting </a:t>
            </a:r>
            <a:r>
              <a:rPr lang="en-US" sz="1400" dirty="0" err="1"/>
              <a:t>hizmati</a:t>
            </a:r>
            <a:endParaRPr lang="uz-Latn-UZ" sz="1400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EC12B70D-C604-54DD-3D60-EF8D71FE1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975" y="569825"/>
            <a:ext cx="3130550" cy="22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229;p34">
            <a:extLst>
              <a:ext uri="{FF2B5EF4-FFF2-40B4-BE49-F238E27FC236}">
                <a16:creationId xmlns:a16="http://schemas.microsoft.com/office/drawing/2014/main" id="{40959048-D129-2C62-5781-CBF33E1BC6B4}"/>
              </a:ext>
            </a:extLst>
          </p:cNvPr>
          <p:cNvSpPr txBox="1">
            <a:spLocks/>
          </p:cNvSpPr>
          <p:nvPr/>
        </p:nvSpPr>
        <p:spPr>
          <a:xfrm>
            <a:off x="5293450" y="2820625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pPr algn="ctr"/>
            <a:r>
              <a:rPr lang="en-US" sz="14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Windows Azure </a:t>
            </a:r>
            <a:r>
              <a:rPr lang="en-US" sz="1400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Hozting</a:t>
            </a:r>
            <a:r>
              <a:rPr lang="en-US" sz="14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400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hizmati</a:t>
            </a:r>
            <a:endParaRPr lang="uz-Latn-UZ" sz="1100" b="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Infrastructure as a Service (IaaS):</a:t>
            </a:r>
            <a:endParaRPr dirty="0"/>
          </a:p>
        </p:txBody>
      </p:sp>
      <p:sp>
        <p:nvSpPr>
          <p:cNvPr id="12" name="Google Shape;229;p34">
            <a:extLst>
              <a:ext uri="{FF2B5EF4-FFF2-40B4-BE49-F238E27FC236}">
                <a16:creationId xmlns:a16="http://schemas.microsoft.com/office/drawing/2014/main" id="{B19C0097-F678-EDB2-25D9-F8629A9419B6}"/>
              </a:ext>
            </a:extLst>
          </p:cNvPr>
          <p:cNvSpPr txBox="1">
            <a:spLocks/>
          </p:cNvSpPr>
          <p:nvPr/>
        </p:nvSpPr>
        <p:spPr>
          <a:xfrm>
            <a:off x="1366475" y="2695825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r>
              <a:rPr lang="en-US" sz="14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Amazon EC2 logo</a:t>
            </a:r>
            <a:endParaRPr lang="uz-Latn-UZ" sz="1400" b="0" dirty="0"/>
          </a:p>
        </p:txBody>
      </p:sp>
      <p:sp>
        <p:nvSpPr>
          <p:cNvPr id="13" name="Google Shape;229;p34">
            <a:extLst>
              <a:ext uri="{FF2B5EF4-FFF2-40B4-BE49-F238E27FC236}">
                <a16:creationId xmlns:a16="http://schemas.microsoft.com/office/drawing/2014/main" id="{40959048-D129-2C62-5781-CBF33E1BC6B4}"/>
              </a:ext>
            </a:extLst>
          </p:cNvPr>
          <p:cNvSpPr txBox="1">
            <a:spLocks/>
          </p:cNvSpPr>
          <p:nvPr/>
        </p:nvSpPr>
        <p:spPr>
          <a:xfrm>
            <a:off x="5242650" y="3239725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pPr algn="ctr"/>
            <a:r>
              <a:rPr lang="en-US" sz="1400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RackSpace</a:t>
            </a:r>
            <a:r>
              <a:rPr lang="en-US" sz="14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logo</a:t>
            </a:r>
            <a:endParaRPr lang="uz-Latn-UZ" sz="1000" b="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9DEF60C-3CE0-FC82-9051-EF6B4434A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1651350"/>
            <a:ext cx="3829050" cy="79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7053AA2-22D1-FC24-F128-94967D98B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3452" y="1143125"/>
            <a:ext cx="2892425" cy="184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2554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Software as a Service (SaaS)</a:t>
            </a:r>
            <a:r>
              <a:rPr lang="en-US" sz="1800" b="1" dirty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endParaRPr dirty="0"/>
          </a:p>
        </p:txBody>
      </p:sp>
      <p:sp>
        <p:nvSpPr>
          <p:cNvPr id="12" name="Google Shape;229;p34">
            <a:extLst>
              <a:ext uri="{FF2B5EF4-FFF2-40B4-BE49-F238E27FC236}">
                <a16:creationId xmlns:a16="http://schemas.microsoft.com/office/drawing/2014/main" id="{B19C0097-F678-EDB2-25D9-F8629A9419B6}"/>
              </a:ext>
            </a:extLst>
          </p:cNvPr>
          <p:cNvSpPr txBox="1">
            <a:spLocks/>
          </p:cNvSpPr>
          <p:nvPr/>
        </p:nvSpPr>
        <p:spPr>
          <a:xfrm>
            <a:off x="1366475" y="2695825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r>
              <a:rPr lang="en-US" sz="14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Google Apps</a:t>
            </a:r>
            <a:endParaRPr lang="uz-Latn-UZ" sz="1400" b="0" dirty="0"/>
          </a:p>
        </p:txBody>
      </p:sp>
      <p:sp>
        <p:nvSpPr>
          <p:cNvPr id="13" name="Google Shape;229;p34">
            <a:extLst>
              <a:ext uri="{FF2B5EF4-FFF2-40B4-BE49-F238E27FC236}">
                <a16:creationId xmlns:a16="http://schemas.microsoft.com/office/drawing/2014/main" id="{40959048-D129-2C62-5781-CBF33E1BC6B4}"/>
              </a:ext>
            </a:extLst>
          </p:cNvPr>
          <p:cNvSpPr txBox="1">
            <a:spLocks/>
          </p:cNvSpPr>
          <p:nvPr/>
        </p:nvSpPr>
        <p:spPr>
          <a:xfrm>
            <a:off x="5287100" y="4411287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pPr algn="ctr"/>
            <a:r>
              <a:rPr lang="en-US" sz="14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Salesforce</a:t>
            </a:r>
            <a:endParaRPr lang="uz-Latn-UZ" sz="800" b="0" dirty="0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57948493-EA0F-A7E9-8BFA-6996E1C0D7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z-Cyrl-UZ"/>
          </a:p>
        </p:txBody>
      </p:sp>
      <p:sp>
        <p:nvSpPr>
          <p:cNvPr id="5" name="AutoShape 8">
            <a:extLst>
              <a:ext uri="{FF2B5EF4-FFF2-40B4-BE49-F238E27FC236}">
                <a16:creationId xmlns:a16="http://schemas.microsoft.com/office/drawing/2014/main" id="{A6FFD993-0BA4-27FD-23B3-276E8A4053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z-Cyrl-UZ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2A72C35-BC1B-5F48-6490-2B120291A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25" y="1883900"/>
            <a:ext cx="3549650" cy="572700"/>
          </a:xfrm>
          <a:prstGeom prst="rect">
            <a:avLst/>
          </a:prstGeom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3A06FF0B-1369-A938-4C32-7E04FF514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475" y="2228850"/>
            <a:ext cx="4051950" cy="276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4660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/>
      <p:bldP spid="12" grpId="0"/>
      <p:bldP spid="13" grpId="0"/>
      <p:bldP spid="2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00AEC97-F2FC-B191-A4CE-B10804EC3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" y="323850"/>
            <a:ext cx="2235200" cy="133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229;p34">
            <a:extLst>
              <a:ext uri="{FF2B5EF4-FFF2-40B4-BE49-F238E27FC236}">
                <a16:creationId xmlns:a16="http://schemas.microsoft.com/office/drawing/2014/main" id="{BD726AA9-637C-5CBB-0CB2-B30EEA5C7328}"/>
              </a:ext>
            </a:extLst>
          </p:cNvPr>
          <p:cNvSpPr txBox="1">
            <a:spLocks/>
          </p:cNvSpPr>
          <p:nvPr/>
        </p:nvSpPr>
        <p:spPr>
          <a:xfrm>
            <a:off x="754350" y="3464175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r>
              <a:rPr lang="en-US" sz="1400" b="0" dirty="0"/>
              <a:t>Microsoft Azure </a:t>
            </a:r>
            <a:r>
              <a:rPr lang="en-US" sz="1400" b="0" dirty="0" err="1"/>
              <a:t>Servis</a:t>
            </a:r>
            <a:endParaRPr lang="uz-Latn-UZ" sz="1400" b="0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4A50FE2-06D5-B469-AFDF-A42850A03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947775"/>
            <a:ext cx="23685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29;p34">
            <a:extLst>
              <a:ext uri="{FF2B5EF4-FFF2-40B4-BE49-F238E27FC236}">
                <a16:creationId xmlns:a16="http://schemas.microsoft.com/office/drawing/2014/main" id="{28DC0EDB-0364-A9E6-20A4-97F5CF5F1E17}"/>
              </a:ext>
            </a:extLst>
          </p:cNvPr>
          <p:cNvSpPr txBox="1">
            <a:spLocks/>
          </p:cNvSpPr>
          <p:nvPr/>
        </p:nvSpPr>
        <p:spPr>
          <a:xfrm>
            <a:off x="972775" y="1729375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r>
              <a:rPr lang="en-US" sz="14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Amazon </a:t>
            </a:r>
            <a:r>
              <a:rPr lang="en-US" sz="1400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Servis</a:t>
            </a:r>
            <a:endParaRPr lang="uz-Latn-UZ" sz="1400" b="0" dirty="0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1D3E655A-FD1B-67CA-83C5-EEB7D772C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072" y="806450"/>
            <a:ext cx="2708278" cy="591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29;p34">
            <a:extLst>
              <a:ext uri="{FF2B5EF4-FFF2-40B4-BE49-F238E27FC236}">
                <a16:creationId xmlns:a16="http://schemas.microsoft.com/office/drawing/2014/main" id="{7F473380-EEE5-318F-5C4D-B453BD33C945}"/>
              </a:ext>
            </a:extLst>
          </p:cNvPr>
          <p:cNvSpPr txBox="1">
            <a:spLocks/>
          </p:cNvSpPr>
          <p:nvPr/>
        </p:nvSpPr>
        <p:spPr>
          <a:xfrm>
            <a:off x="5681950" y="1725257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pPr algn="ctr"/>
            <a:r>
              <a:rPr lang="en-US" sz="1400" b="0" dirty="0"/>
              <a:t>Google Cloud Platform </a:t>
            </a:r>
            <a:r>
              <a:rPr lang="en-US" sz="1400" b="0" dirty="0" err="1"/>
              <a:t>Servis</a:t>
            </a:r>
            <a:endParaRPr lang="uz-Latn-UZ" sz="1400" b="0" dirty="0"/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1B2059C0-B1DA-2EC5-CD00-3E120F087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9049" y="2322374"/>
            <a:ext cx="2708277" cy="106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229;p34">
            <a:extLst>
              <a:ext uri="{FF2B5EF4-FFF2-40B4-BE49-F238E27FC236}">
                <a16:creationId xmlns:a16="http://schemas.microsoft.com/office/drawing/2014/main" id="{B31109BA-03A2-013E-5CD4-0E8B14202487}"/>
              </a:ext>
            </a:extLst>
          </p:cNvPr>
          <p:cNvSpPr txBox="1">
            <a:spLocks/>
          </p:cNvSpPr>
          <p:nvPr/>
        </p:nvSpPr>
        <p:spPr>
          <a:xfrm>
            <a:off x="5754976" y="3316875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r>
              <a:rPr lang="en-US" sz="1400" b="0" dirty="0"/>
              <a:t>IBM </a:t>
            </a:r>
            <a:r>
              <a:rPr lang="en-US" sz="1400" b="0" dirty="0" err="1"/>
              <a:t>Cloude</a:t>
            </a:r>
            <a:r>
              <a:rPr lang="en-US" sz="1400" b="0" dirty="0"/>
              <a:t> </a:t>
            </a:r>
            <a:r>
              <a:rPr lang="en-US" sz="1400" b="0" dirty="0" err="1"/>
              <a:t>Servis</a:t>
            </a:r>
            <a:endParaRPr lang="uz-Latn-UZ" sz="1400" b="0" dirty="0"/>
          </a:p>
        </p:txBody>
      </p:sp>
      <p:pic>
        <p:nvPicPr>
          <p:cNvPr id="4106" name="Picture 10">
            <a:extLst>
              <a:ext uri="{FF2B5EF4-FFF2-40B4-BE49-F238E27FC236}">
                <a16:creationId xmlns:a16="http://schemas.microsoft.com/office/drawing/2014/main" id="{B36834DA-38E5-CE26-C4FB-3A4074D09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4291" y="2933737"/>
            <a:ext cx="2134758" cy="135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229;p34">
            <a:extLst>
              <a:ext uri="{FF2B5EF4-FFF2-40B4-BE49-F238E27FC236}">
                <a16:creationId xmlns:a16="http://schemas.microsoft.com/office/drawing/2014/main" id="{3DD4E087-6B14-8796-D3A5-DA347B2D068D}"/>
              </a:ext>
            </a:extLst>
          </p:cNvPr>
          <p:cNvSpPr txBox="1">
            <a:spLocks/>
          </p:cNvSpPr>
          <p:nvPr/>
        </p:nvSpPr>
        <p:spPr>
          <a:xfrm>
            <a:off x="3316576" y="4042450"/>
            <a:ext cx="205235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llota Text"/>
              <a:buNone/>
              <a:defRPr sz="3000" b="1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r>
              <a:rPr lang="en-US" sz="1400" b="0" dirty="0"/>
              <a:t>Apple </a:t>
            </a:r>
            <a:r>
              <a:rPr lang="en-US" sz="1400" b="0" dirty="0" err="1"/>
              <a:t>iCloude</a:t>
            </a:r>
            <a:r>
              <a:rPr lang="en-US" sz="1400" b="0" dirty="0"/>
              <a:t> </a:t>
            </a:r>
            <a:r>
              <a:rPr lang="en-US" sz="1400" b="0" dirty="0" err="1"/>
              <a:t>Servis</a:t>
            </a:r>
            <a:endParaRPr lang="uz-Latn-UZ" sz="1400" b="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D0EB105-3022-7493-5B5E-E407E7B6F298}"/>
              </a:ext>
            </a:extLst>
          </p:cNvPr>
          <p:cNvSpPr txBox="1"/>
          <p:nvPr/>
        </p:nvSpPr>
        <p:spPr>
          <a:xfrm>
            <a:off x="2038350" y="564977"/>
            <a:ext cx="4572000" cy="34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hizmat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o'zi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nima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D17CC6-08FA-A058-CBA4-7C6F8D874B21}"/>
              </a:ext>
            </a:extLst>
          </p:cNvPr>
          <p:cNvSpPr txBox="1"/>
          <p:nvPr/>
        </p:nvSpPr>
        <p:spPr>
          <a:xfrm>
            <a:off x="1581150" y="1372821"/>
            <a:ext cx="6134100" cy="26938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deb,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ma'lumotlarni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turli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internet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orqali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uzoq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serverlardan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taqdim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etish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tizimiga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aytiladi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Ya'ni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foydalanuvchi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bevosita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“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bulut”dagi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resurslardan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foydalanadi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Masalan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siz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Google Disk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yoki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Yandex Disk ga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joylashtirasiz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U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aslida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sizning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kompyuteringizda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emas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balki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Google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yoki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Yandex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katta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hajmdagi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serverlarida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saqlanadi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Siz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internet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orqali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faylga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murojaat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qilasiz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Xuddi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shuningdek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siz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Gmail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yoki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Yahoo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pochtasidan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foydalanasiz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lekin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aslida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xatlar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ma'lumotlar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shu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kompaniyalarning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serverlarida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turadi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D0EB105-3022-7493-5B5E-E407E7B6F298}"/>
              </a:ext>
            </a:extLst>
          </p:cNvPr>
          <p:cNvSpPr txBox="1"/>
          <p:nvPr/>
        </p:nvSpPr>
        <p:spPr>
          <a:xfrm>
            <a:off x="2038350" y="564977"/>
            <a:ext cx="4572000" cy="34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hizmat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o'zi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nima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D17CC6-08FA-A058-CBA4-7C6F8D874B21}"/>
              </a:ext>
            </a:extLst>
          </p:cNvPr>
          <p:cNvSpPr txBox="1"/>
          <p:nvPr/>
        </p:nvSpPr>
        <p:spPr>
          <a:xfrm>
            <a:off x="1616075" y="1393543"/>
            <a:ext cx="5911850" cy="2356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Bulutli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xizmatlar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faqat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ma'lumotlar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saqlash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bilangina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chegaralanmaydi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Ular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orqali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yana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turli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platformalar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dasturiy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ta’minotlar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boshqa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ko'plab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xizmat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ham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taqdim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etiladi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uz-Cyrl-UZ" dirty="0">
              <a:effectLst/>
            </a:endParaRPr>
          </a:p>
          <a:p>
            <a:pPr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uz-Cyrl-UZ" dirty="0">
              <a:effectLst/>
            </a:endParaRPr>
          </a:p>
          <a:p>
            <a:pPr marR="0" algn="l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Asosiy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afzalliklaridan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biri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foydalanuvchining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o'z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resurslaridan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jismoniy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qurilmalardan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voz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kechib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hamma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narsani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bulut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orqali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olishidir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Aytaylik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siz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Yandex Disk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orqali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kampyuterdan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biron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bir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faylni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yukladingiz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hamda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o’sha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faylni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endi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Mabil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telefoningizdan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kirib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ko’rsangiz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Mobil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qurilmangizga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ham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yuklangan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hisoblanadi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uz-Cyrl-UZ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86961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theme/theme1.xml><?xml version="1.0" encoding="utf-8"?>
<a:theme xmlns:a="http://schemas.openxmlformats.org/drawingml/2006/main" name="Jellyfish Ocean Conservation Campaign by Slidesgo">
  <a:themeElements>
    <a:clrScheme name="Simple Light">
      <a:dk1>
        <a:srgbClr val="222020"/>
      </a:dk1>
      <a:lt1>
        <a:srgbClr val="EEEEEE"/>
      </a:lt1>
      <a:dk2>
        <a:srgbClr val="666666"/>
      </a:dk2>
      <a:lt2>
        <a:srgbClr val="F09587"/>
      </a:lt2>
      <a:accent1>
        <a:srgbClr val="FEAC86"/>
      </a:accent1>
      <a:accent2>
        <a:srgbClr val="FEDBC4"/>
      </a:accent2>
      <a:accent3>
        <a:srgbClr val="7585A8"/>
      </a:accent3>
      <a:accent4>
        <a:srgbClr val="A9C5CC"/>
      </a:accent4>
      <a:accent5>
        <a:srgbClr val="E3ECE7"/>
      </a:accent5>
      <a:accent6>
        <a:srgbClr val="FCFAEF"/>
      </a:accent6>
      <a:hlink>
        <a:srgbClr val="22202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867</Words>
  <Application>Microsoft Office PowerPoint</Application>
  <PresentationFormat>Экран (16:9)</PresentationFormat>
  <Paragraphs>78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7" baseType="lpstr">
      <vt:lpstr>Times New Roman</vt:lpstr>
      <vt:lpstr>Nunito Light</vt:lpstr>
      <vt:lpstr>Bellota Text</vt:lpstr>
      <vt:lpstr>Arial</vt:lpstr>
      <vt:lpstr>Raleway</vt:lpstr>
      <vt:lpstr>Jost Light</vt:lpstr>
      <vt:lpstr>Calibri</vt:lpstr>
      <vt:lpstr>Jost</vt:lpstr>
      <vt:lpstr>Open Sans</vt:lpstr>
      <vt:lpstr>Jellyfish Ocean Conservation Campaign by Slidesgo</vt:lpstr>
      <vt:lpstr>Mavzu: Bulutli hizmatlar haqida. Bulutli hizmat o'zi nima? Bepul hamda pullik bulutli hizmatlar bilan tanishuv. Bulutli hizmatdan ro'yxatdan o'tish hamda ular ustida amallar ( file yuklash taxrirlash o'chirish ).</vt:lpstr>
      <vt:lpstr>Bulutli hizmatlar haqida.</vt:lpstr>
      <vt:lpstr>Презентация PowerPoint</vt:lpstr>
      <vt:lpstr>Platform as a Service (PaaS):</vt:lpstr>
      <vt:lpstr>Infrastructure as a Service (IaaS):</vt:lpstr>
      <vt:lpstr>Software as a Service (SaaS):</vt:lpstr>
      <vt:lpstr>Презентация PowerPoint</vt:lpstr>
      <vt:lpstr>Презентация PowerPoint</vt:lpstr>
      <vt:lpstr>Презентация PowerPoint</vt:lpstr>
      <vt:lpstr>Bepul hamda pullik bulutli hizmatlar bilan tanishuv.</vt:lpstr>
      <vt:lpstr>Google Drive </vt:lpstr>
      <vt:lpstr>Презентация PowerPoint</vt:lpstr>
      <vt:lpstr>Презентация PowerPoint</vt:lpstr>
      <vt:lpstr>Презентация PowerPoint</vt:lpstr>
      <vt:lpstr>Bulutli hizmatdan ro'yxatdan o'tish hamda ular ustida amallar  ( file yuklash taxrirlash o'chirish ).</vt:lpstr>
      <vt:lpstr>Презентация PowerPoint</vt:lpstr>
      <vt:lpstr>E’tiboringiz uchun  raxmat!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Mavzu: Bulutli hizmatlar haqida. Bulutli hizmat o'zi nima? Bepul hamda pullik bulutli hizmatlar bilan tanishuv. Bulutli hizmatdan ro'yxatdan o'tish hamda ular ustida amallar ( file yuklash taxrirlash o'chirish ).</dc:title>
  <dc:creator>MBin Dev</dc:creator>
  <cp:lastModifiedBy>Xusanbek Suyunov</cp:lastModifiedBy>
  <cp:revision>1</cp:revision>
  <dcterms:modified xsi:type="dcterms:W3CDTF">2024-01-23T18:39:09Z</dcterms:modified>
</cp:coreProperties>
</file>